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5"/>
    <p:sldMasterId id="2147483882" r:id="rId6"/>
  </p:sldMasterIdLst>
  <p:notesMasterIdLst>
    <p:notesMasterId r:id="rId21"/>
  </p:notesMasterIdLst>
  <p:handoutMasterIdLst>
    <p:handoutMasterId r:id="rId22"/>
  </p:handoutMasterIdLst>
  <p:sldIdLst>
    <p:sldId id="291" r:id="rId7"/>
    <p:sldId id="375" r:id="rId8"/>
    <p:sldId id="362" r:id="rId9"/>
    <p:sldId id="356" r:id="rId10"/>
    <p:sldId id="332" r:id="rId11"/>
    <p:sldId id="366" r:id="rId12"/>
    <p:sldId id="367" r:id="rId13"/>
    <p:sldId id="368" r:id="rId14"/>
    <p:sldId id="369" r:id="rId15"/>
    <p:sldId id="370" r:id="rId16"/>
    <p:sldId id="371" r:id="rId17"/>
    <p:sldId id="372" r:id="rId18"/>
    <p:sldId id="373" r:id="rId19"/>
    <p:sldId id="376" r:id="rId20"/>
  </p:sldIdLst>
  <p:sldSz cx="9144000" cy="6858000" type="screen4x3"/>
  <p:notesSz cx="6858000" cy="9144000"/>
  <p:defaultTextStyle>
    <a:defPPr>
      <a:defRPr lang="nl-NL"/>
    </a:defPPr>
    <a:lvl1pPr algn="l" rtl="0" eaLnBrk="0" fontAlgn="base" hangingPunct="0">
      <a:spcBef>
        <a:spcPct val="0"/>
      </a:spcBef>
      <a:spcAft>
        <a:spcPct val="0"/>
      </a:spcAft>
      <a:defRPr sz="2400" kern="1200">
        <a:solidFill>
          <a:schemeClr val="tx1"/>
        </a:solidFill>
        <a:latin typeface="Fontys Frutiger" panose="00000400000000000000" pitchFamily="2"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Fontys Frutiger" panose="00000400000000000000" pitchFamily="2"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Fontys Frutiger" panose="00000400000000000000" pitchFamily="2"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Fontys Frutiger" panose="00000400000000000000" pitchFamily="2"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Fontys Frutiger" panose="00000400000000000000" pitchFamily="2"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Fontys Frutiger" panose="00000400000000000000" pitchFamily="2"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Fontys Frutiger" panose="00000400000000000000" pitchFamily="2"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Fontys Frutiger" panose="00000400000000000000" pitchFamily="2"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Fontys Frutiger" panose="00000400000000000000" pitchFamily="2"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0049"/>
    <a:srgbClr val="000000"/>
    <a:srgbClr val="3333CC"/>
    <a:srgbClr val="FF0000"/>
    <a:srgbClr val="400A0F"/>
    <a:srgbClr val="F3502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61" autoAdjust="0"/>
    <p:restoredTop sz="71880" autoAdjust="0"/>
  </p:normalViewPr>
  <p:slideViewPr>
    <p:cSldViewPr>
      <p:cViewPr varScale="1">
        <p:scale>
          <a:sx n="52" d="100"/>
          <a:sy n="52" d="100"/>
        </p:scale>
        <p:origin x="220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916F97-B773-4AD0-82FE-06DE8BD9D787}" type="doc">
      <dgm:prSet loTypeId="urn:microsoft.com/office/officeart/2005/8/layout/hProcess9" loCatId="process" qsTypeId="urn:microsoft.com/office/officeart/2005/8/quickstyle/simple2" qsCatId="simple" csTypeId="urn:microsoft.com/office/officeart/2005/8/colors/accent1_2" csCatId="accent1" phldr="1"/>
      <dgm:spPr/>
      <dgm:t>
        <a:bodyPr/>
        <a:lstStyle/>
        <a:p>
          <a:endParaRPr lang="nl-NL"/>
        </a:p>
      </dgm:t>
    </dgm:pt>
    <dgm:pt modelId="{BE23A060-2C13-45B9-99BC-4F7C0505C5A8}">
      <dgm:prSet phldrT="[Tekst]" custT="1"/>
      <dgm:spPr>
        <a:solidFill>
          <a:schemeClr val="tx1">
            <a:lumMod val="25000"/>
            <a:lumOff val="75000"/>
          </a:schemeClr>
        </a:solidFill>
      </dgm:spPr>
      <dgm:t>
        <a:bodyPr/>
        <a:lstStyle/>
        <a:p>
          <a:endParaRPr lang="nl-NL" sz="1400" dirty="0" smtClean="0"/>
        </a:p>
        <a:p>
          <a:r>
            <a:rPr lang="nl-NL" sz="1400" dirty="0" smtClean="0"/>
            <a:t>Introductie</a:t>
          </a:r>
        </a:p>
        <a:p>
          <a:r>
            <a:rPr lang="nl-NL" sz="1400" dirty="0" smtClean="0"/>
            <a:t>en communicatie</a:t>
          </a:r>
          <a:endParaRPr lang="nl-NL" sz="1400" dirty="0"/>
        </a:p>
      </dgm:t>
    </dgm:pt>
    <dgm:pt modelId="{9EA2926D-52BE-4C6C-9B1E-E0243FDEED6C}" type="parTrans" cxnId="{C01C5B82-4A06-4D6B-80CA-984D51079BD3}">
      <dgm:prSet/>
      <dgm:spPr/>
      <dgm:t>
        <a:bodyPr/>
        <a:lstStyle/>
        <a:p>
          <a:endParaRPr lang="nl-NL"/>
        </a:p>
      </dgm:t>
    </dgm:pt>
    <dgm:pt modelId="{29248E7C-2738-4E9E-ADBC-DB2E80D0532C}" type="sibTrans" cxnId="{C01C5B82-4A06-4D6B-80CA-984D51079BD3}">
      <dgm:prSet/>
      <dgm:spPr/>
      <dgm:t>
        <a:bodyPr/>
        <a:lstStyle/>
        <a:p>
          <a:endParaRPr lang="nl-NL"/>
        </a:p>
      </dgm:t>
    </dgm:pt>
    <dgm:pt modelId="{B3E962C3-9A6B-4213-A28B-E30975375934}">
      <dgm:prSet phldrT="[Tekst]" custT="1"/>
      <dgm:spPr>
        <a:solidFill>
          <a:srgbClr val="A537FF"/>
        </a:solidFill>
      </dgm:spPr>
      <dgm:t>
        <a:bodyPr/>
        <a:lstStyle/>
        <a:p>
          <a:endParaRPr lang="nl-NL" sz="1200" dirty="0" smtClean="0"/>
        </a:p>
        <a:p>
          <a:endParaRPr lang="nl-NL" sz="1200" dirty="0" smtClean="0"/>
        </a:p>
        <a:p>
          <a:r>
            <a:rPr lang="nl-NL" sz="1400" dirty="0" smtClean="0"/>
            <a:t>Context</a:t>
          </a:r>
          <a:endParaRPr lang="nl-NL" sz="1200" dirty="0" smtClean="0"/>
        </a:p>
        <a:p>
          <a:r>
            <a:rPr lang="nl-NL" sz="1400" dirty="0" smtClean="0"/>
            <a:t>bepaling</a:t>
          </a:r>
          <a:r>
            <a:rPr lang="nl-NL" sz="1200" dirty="0" smtClean="0"/>
            <a:t> </a:t>
          </a:r>
          <a:endParaRPr lang="nl-NL" sz="1200" dirty="0"/>
        </a:p>
      </dgm:t>
    </dgm:pt>
    <dgm:pt modelId="{7A500EA7-DDB3-44FB-99DB-A38A260BD5C0}" type="parTrans" cxnId="{EA8637BC-319A-439C-A50B-2CE49438C2F5}">
      <dgm:prSet/>
      <dgm:spPr/>
      <dgm:t>
        <a:bodyPr/>
        <a:lstStyle/>
        <a:p>
          <a:endParaRPr lang="nl-NL"/>
        </a:p>
      </dgm:t>
    </dgm:pt>
    <dgm:pt modelId="{B9C05775-75D8-4828-9530-1B8FCBE7CEF0}" type="sibTrans" cxnId="{EA8637BC-319A-439C-A50B-2CE49438C2F5}">
      <dgm:prSet/>
      <dgm:spPr/>
      <dgm:t>
        <a:bodyPr/>
        <a:lstStyle/>
        <a:p>
          <a:endParaRPr lang="nl-NL"/>
        </a:p>
      </dgm:t>
    </dgm:pt>
    <dgm:pt modelId="{CCBD0FA4-1F91-4C4E-A1EC-A7A00E672CBB}">
      <dgm:prSet phldrT="[Tekst]" custT="1"/>
      <dgm:spPr>
        <a:solidFill>
          <a:srgbClr val="B55BFF"/>
        </a:solidFill>
      </dgm:spPr>
      <dgm:t>
        <a:bodyPr/>
        <a:lstStyle/>
        <a:p>
          <a:pPr lvl="0" defTabSz="400050">
            <a:lnSpc>
              <a:spcPct val="90000"/>
            </a:lnSpc>
            <a:spcBef>
              <a:spcPct val="0"/>
            </a:spcBef>
            <a:spcAft>
              <a:spcPct val="35000"/>
            </a:spcAft>
          </a:pPr>
          <a:endParaRPr lang="nl-NL" sz="1400" dirty="0" smtClean="0"/>
        </a:p>
        <a:p>
          <a:pPr lvl="0" defTabSz="400050">
            <a:lnSpc>
              <a:spcPct val="90000"/>
            </a:lnSpc>
            <a:spcBef>
              <a:spcPct val="0"/>
            </a:spcBef>
            <a:spcAft>
              <a:spcPct val="35000"/>
            </a:spcAft>
          </a:pPr>
          <a:endParaRPr lang="nl-NL" sz="1400" dirty="0" smtClean="0"/>
        </a:p>
        <a:p>
          <a:pPr lvl="0" defTabSz="400050">
            <a:lnSpc>
              <a:spcPct val="90000"/>
            </a:lnSpc>
            <a:spcBef>
              <a:spcPct val="0"/>
            </a:spcBef>
            <a:spcAft>
              <a:spcPct val="35000"/>
            </a:spcAft>
          </a:pPr>
          <a:r>
            <a:rPr lang="nl-NL" sz="1400" dirty="0" smtClean="0"/>
            <a:t>Boodschap</a:t>
          </a:r>
        </a:p>
        <a:p>
          <a:pPr lvl="0" defTabSz="400050">
            <a:lnSpc>
              <a:spcPct val="90000"/>
            </a:lnSpc>
            <a:spcBef>
              <a:spcPct val="0"/>
            </a:spcBef>
            <a:spcAft>
              <a:spcPct val="35000"/>
            </a:spcAft>
          </a:pPr>
          <a:r>
            <a:rPr lang="nl-NL" sz="1400" dirty="0" smtClean="0"/>
            <a:t>bepaling 	</a:t>
          </a:r>
          <a:endParaRPr lang="nl-NL" sz="1400" dirty="0"/>
        </a:p>
      </dgm:t>
    </dgm:pt>
    <dgm:pt modelId="{C5FF363D-C244-43EB-B2B3-36DE992060C9}" type="parTrans" cxnId="{F20B9A12-D35E-4741-A0A8-9927EB231116}">
      <dgm:prSet/>
      <dgm:spPr/>
      <dgm:t>
        <a:bodyPr/>
        <a:lstStyle/>
        <a:p>
          <a:endParaRPr lang="nl-NL"/>
        </a:p>
      </dgm:t>
    </dgm:pt>
    <dgm:pt modelId="{D41DA3CE-BFFB-41AA-9124-F212B85EE638}" type="sibTrans" cxnId="{F20B9A12-D35E-4741-A0A8-9927EB231116}">
      <dgm:prSet/>
      <dgm:spPr/>
      <dgm:t>
        <a:bodyPr/>
        <a:lstStyle/>
        <a:p>
          <a:endParaRPr lang="nl-NL"/>
        </a:p>
      </dgm:t>
    </dgm:pt>
    <dgm:pt modelId="{60EBD7BA-2601-4405-A2C9-D515AC089800}">
      <dgm:prSet phldrT="[Tekst]" custT="1"/>
      <dgm:spPr>
        <a:solidFill>
          <a:srgbClr val="8E05FF"/>
        </a:solidFill>
      </dgm:spPr>
      <dgm:t>
        <a:bodyPr/>
        <a:lstStyle/>
        <a:p>
          <a:endParaRPr lang="nl-NL" sz="1200" dirty="0" smtClean="0"/>
        </a:p>
        <a:p>
          <a:r>
            <a:rPr lang="nl-NL" sz="1400" dirty="0" smtClean="0"/>
            <a:t>Onderdelen</a:t>
          </a:r>
          <a:r>
            <a:rPr lang="nl-NL" sz="1200" dirty="0" smtClean="0"/>
            <a:t> </a:t>
          </a:r>
          <a:endParaRPr lang="nl-NL" sz="1200" dirty="0"/>
        </a:p>
      </dgm:t>
    </dgm:pt>
    <dgm:pt modelId="{BBB614E5-9086-41B7-9AE2-C7B5B2579A29}" type="parTrans" cxnId="{860CE8B9-2920-42EF-BEDC-41806AD45696}">
      <dgm:prSet/>
      <dgm:spPr/>
      <dgm:t>
        <a:bodyPr/>
        <a:lstStyle/>
        <a:p>
          <a:endParaRPr lang="nl-NL"/>
        </a:p>
      </dgm:t>
    </dgm:pt>
    <dgm:pt modelId="{ED65C116-4F87-4254-A457-F2E9C6F54CD8}" type="sibTrans" cxnId="{860CE8B9-2920-42EF-BEDC-41806AD45696}">
      <dgm:prSet/>
      <dgm:spPr/>
      <dgm:t>
        <a:bodyPr/>
        <a:lstStyle/>
        <a:p>
          <a:endParaRPr lang="nl-NL"/>
        </a:p>
      </dgm:t>
    </dgm:pt>
    <dgm:pt modelId="{CF0A374A-BF1C-4FBB-9486-F3839BD457B2}">
      <dgm:prSet phldrT="[Tekst]" custT="1"/>
      <dgm:spPr>
        <a:solidFill>
          <a:schemeClr val="tx1">
            <a:lumMod val="75000"/>
            <a:lumOff val="25000"/>
          </a:schemeClr>
        </a:solidFill>
      </dgm:spPr>
      <dgm:t>
        <a:bodyPr/>
        <a:lstStyle/>
        <a:p>
          <a:endParaRPr lang="nl-NL" sz="1200" dirty="0" smtClean="0"/>
        </a:p>
        <a:p>
          <a:endParaRPr lang="nl-NL" sz="1200" dirty="0" smtClean="0"/>
        </a:p>
        <a:p>
          <a:r>
            <a:rPr lang="nl-NL" sz="1400" dirty="0" smtClean="0"/>
            <a:t>Weerstand</a:t>
          </a:r>
        </a:p>
      </dgm:t>
    </dgm:pt>
    <dgm:pt modelId="{E1F72C60-0328-4AFA-874C-08998D8DFC5A}" type="parTrans" cxnId="{825C5B73-242F-4A55-B8F5-700015DFF1C1}">
      <dgm:prSet/>
      <dgm:spPr/>
      <dgm:t>
        <a:bodyPr/>
        <a:lstStyle/>
        <a:p>
          <a:endParaRPr lang="nl-NL"/>
        </a:p>
      </dgm:t>
    </dgm:pt>
    <dgm:pt modelId="{5DA0851A-975F-4444-8567-93213FDCA921}" type="sibTrans" cxnId="{825C5B73-242F-4A55-B8F5-700015DFF1C1}">
      <dgm:prSet/>
      <dgm:spPr/>
      <dgm:t>
        <a:bodyPr/>
        <a:lstStyle/>
        <a:p>
          <a:endParaRPr lang="nl-NL"/>
        </a:p>
      </dgm:t>
    </dgm:pt>
    <dgm:pt modelId="{2260E65D-3BD0-4444-A943-B2FA87095736}">
      <dgm:prSet phldrT="[Tekst]" custT="1"/>
      <dgm:spPr>
        <a:solidFill>
          <a:schemeClr val="tx1">
            <a:lumMod val="90000"/>
            <a:lumOff val="10000"/>
          </a:schemeClr>
        </a:solidFill>
      </dgm:spPr>
      <dgm:t>
        <a:bodyPr/>
        <a:lstStyle/>
        <a:p>
          <a:endParaRPr lang="nl-NL" sz="1400" dirty="0" smtClean="0"/>
        </a:p>
        <a:p>
          <a:endParaRPr lang="nl-NL" sz="1400" dirty="0" smtClean="0"/>
        </a:p>
        <a:p>
          <a:r>
            <a:rPr lang="nl-NL" sz="1400" dirty="0" smtClean="0"/>
            <a:t>Generale repetitie</a:t>
          </a:r>
          <a:endParaRPr lang="nl-NL" sz="1400" dirty="0"/>
        </a:p>
      </dgm:t>
    </dgm:pt>
    <dgm:pt modelId="{BA836755-EE5E-4C14-824D-6F5B714E4F98}" type="parTrans" cxnId="{B64E0BA1-5CFC-4944-A321-29DD1F7D95AF}">
      <dgm:prSet/>
      <dgm:spPr/>
      <dgm:t>
        <a:bodyPr/>
        <a:lstStyle/>
        <a:p>
          <a:endParaRPr lang="nl-NL"/>
        </a:p>
      </dgm:t>
    </dgm:pt>
    <dgm:pt modelId="{5B1DA4DD-5B34-45F4-9400-324E4CA42A7C}" type="sibTrans" cxnId="{B64E0BA1-5CFC-4944-A321-29DD1F7D95AF}">
      <dgm:prSet/>
      <dgm:spPr/>
      <dgm:t>
        <a:bodyPr/>
        <a:lstStyle/>
        <a:p>
          <a:endParaRPr lang="nl-NL"/>
        </a:p>
      </dgm:t>
    </dgm:pt>
    <dgm:pt modelId="{A76F7A85-84C9-4C79-ADA3-44617DE788E6}" type="pres">
      <dgm:prSet presAssocID="{8C916F97-B773-4AD0-82FE-06DE8BD9D787}" presName="CompostProcess" presStyleCnt="0">
        <dgm:presLayoutVars>
          <dgm:dir/>
          <dgm:resizeHandles val="exact"/>
        </dgm:presLayoutVars>
      </dgm:prSet>
      <dgm:spPr/>
      <dgm:t>
        <a:bodyPr/>
        <a:lstStyle/>
        <a:p>
          <a:endParaRPr lang="nl-NL"/>
        </a:p>
      </dgm:t>
    </dgm:pt>
    <dgm:pt modelId="{B39E14F6-8CA2-4EB8-B72E-14F6865CDC6C}" type="pres">
      <dgm:prSet presAssocID="{8C916F97-B773-4AD0-82FE-06DE8BD9D787}" presName="arrow" presStyleLbl="bgShp" presStyleIdx="0" presStyleCnt="1" custLinFactNeighborX="-36162" custLinFactNeighborY="-2732"/>
      <dgm:spPr>
        <a:solidFill>
          <a:schemeClr val="tx1">
            <a:lumMod val="10000"/>
            <a:lumOff val="90000"/>
          </a:schemeClr>
        </a:solidFill>
      </dgm:spPr>
      <dgm:t>
        <a:bodyPr/>
        <a:lstStyle/>
        <a:p>
          <a:endParaRPr lang="nl-NL"/>
        </a:p>
      </dgm:t>
    </dgm:pt>
    <dgm:pt modelId="{4C0D36E8-2925-4236-9725-E63522A480AD}" type="pres">
      <dgm:prSet presAssocID="{8C916F97-B773-4AD0-82FE-06DE8BD9D787}" presName="linearProcess" presStyleCnt="0"/>
      <dgm:spPr/>
      <dgm:t>
        <a:bodyPr/>
        <a:lstStyle/>
        <a:p>
          <a:endParaRPr lang="nl-NL"/>
        </a:p>
      </dgm:t>
    </dgm:pt>
    <dgm:pt modelId="{82C29D9D-F30A-4B8E-9827-0F37A1B7FBCB}" type="pres">
      <dgm:prSet presAssocID="{BE23A060-2C13-45B9-99BC-4F7C0505C5A8}" presName="textNode" presStyleLbl="node1" presStyleIdx="0" presStyleCnt="6" custScaleX="131785" custLinFactNeighborX="8544" custLinFactNeighborY="1814">
        <dgm:presLayoutVars>
          <dgm:bulletEnabled val="1"/>
        </dgm:presLayoutVars>
      </dgm:prSet>
      <dgm:spPr/>
      <dgm:t>
        <a:bodyPr/>
        <a:lstStyle/>
        <a:p>
          <a:endParaRPr lang="nl-NL"/>
        </a:p>
      </dgm:t>
    </dgm:pt>
    <dgm:pt modelId="{1C0E3772-E70C-4E16-8B93-9A7173BDF5C7}" type="pres">
      <dgm:prSet presAssocID="{29248E7C-2738-4E9E-ADBC-DB2E80D0532C}" presName="sibTrans" presStyleCnt="0"/>
      <dgm:spPr/>
      <dgm:t>
        <a:bodyPr/>
        <a:lstStyle/>
        <a:p>
          <a:endParaRPr lang="nl-NL"/>
        </a:p>
      </dgm:t>
    </dgm:pt>
    <dgm:pt modelId="{F16D027D-5B07-4A63-8D74-C446D0C76A64}" type="pres">
      <dgm:prSet presAssocID="{B3E962C3-9A6B-4213-A28B-E30975375934}" presName="textNode" presStyleLbl="node1" presStyleIdx="1" presStyleCnt="6" custLinFactX="100000" custLinFactNeighborX="179769" custLinFactNeighborY="1814">
        <dgm:presLayoutVars>
          <dgm:bulletEnabled val="1"/>
        </dgm:presLayoutVars>
      </dgm:prSet>
      <dgm:spPr/>
      <dgm:t>
        <a:bodyPr/>
        <a:lstStyle/>
        <a:p>
          <a:endParaRPr lang="nl-NL"/>
        </a:p>
      </dgm:t>
    </dgm:pt>
    <dgm:pt modelId="{7D643C96-5C19-4A9B-800A-C4D7F4CEDCA8}" type="pres">
      <dgm:prSet presAssocID="{B9C05775-75D8-4828-9530-1B8FCBE7CEF0}" presName="sibTrans" presStyleCnt="0"/>
      <dgm:spPr/>
      <dgm:t>
        <a:bodyPr/>
        <a:lstStyle/>
        <a:p>
          <a:endParaRPr lang="nl-NL"/>
        </a:p>
      </dgm:t>
    </dgm:pt>
    <dgm:pt modelId="{424E2BAE-64C8-4263-820B-25B61A0D7B77}" type="pres">
      <dgm:prSet presAssocID="{CCBD0FA4-1F91-4C4E-A1EC-A7A00E672CBB}" presName="textNode" presStyleLbl="node1" presStyleIdx="2" presStyleCnt="6" custScaleX="112470" custLinFactX="-94880" custLinFactNeighborX="-100000" custLinFactNeighborY="1814">
        <dgm:presLayoutVars>
          <dgm:bulletEnabled val="1"/>
        </dgm:presLayoutVars>
      </dgm:prSet>
      <dgm:spPr/>
      <dgm:t>
        <a:bodyPr/>
        <a:lstStyle/>
        <a:p>
          <a:endParaRPr lang="nl-NL"/>
        </a:p>
      </dgm:t>
    </dgm:pt>
    <dgm:pt modelId="{A3400CB6-724C-4B76-A119-8AD5AFC5DF49}" type="pres">
      <dgm:prSet presAssocID="{D41DA3CE-BFFB-41AA-9124-F212B85EE638}" presName="sibTrans" presStyleCnt="0"/>
      <dgm:spPr/>
      <dgm:t>
        <a:bodyPr/>
        <a:lstStyle/>
        <a:p>
          <a:endParaRPr lang="nl-NL"/>
        </a:p>
      </dgm:t>
    </dgm:pt>
    <dgm:pt modelId="{5EC4A7B3-1C76-4CCB-BB20-CC4C1C455B69}" type="pres">
      <dgm:prSet presAssocID="{60EBD7BA-2601-4405-A2C9-D515AC089800}" presName="textNode" presStyleLbl="node1" presStyleIdx="3" presStyleCnt="6" custScaleX="106530" custLinFactNeighborX="-32505" custLinFactNeighborY="1814">
        <dgm:presLayoutVars>
          <dgm:bulletEnabled val="1"/>
        </dgm:presLayoutVars>
      </dgm:prSet>
      <dgm:spPr/>
      <dgm:t>
        <a:bodyPr/>
        <a:lstStyle/>
        <a:p>
          <a:endParaRPr lang="nl-NL"/>
        </a:p>
      </dgm:t>
    </dgm:pt>
    <dgm:pt modelId="{9EEF1A5E-DE7B-4920-AD8F-49752685D543}" type="pres">
      <dgm:prSet presAssocID="{ED65C116-4F87-4254-A457-F2E9C6F54CD8}" presName="sibTrans" presStyleCnt="0"/>
      <dgm:spPr/>
      <dgm:t>
        <a:bodyPr/>
        <a:lstStyle/>
        <a:p>
          <a:endParaRPr lang="nl-NL"/>
        </a:p>
      </dgm:t>
    </dgm:pt>
    <dgm:pt modelId="{9A2D46EA-CD90-4A7E-96F9-B7435F20BDB6}" type="pres">
      <dgm:prSet presAssocID="{CF0A374A-BF1C-4FBB-9486-F3839BD457B2}" presName="textNode" presStyleLbl="node1" presStyleIdx="4" presStyleCnt="6" custScaleX="117076" custLinFactNeighborX="-39396" custLinFactNeighborY="1814">
        <dgm:presLayoutVars>
          <dgm:bulletEnabled val="1"/>
        </dgm:presLayoutVars>
      </dgm:prSet>
      <dgm:spPr/>
      <dgm:t>
        <a:bodyPr/>
        <a:lstStyle/>
        <a:p>
          <a:endParaRPr lang="nl-NL"/>
        </a:p>
      </dgm:t>
    </dgm:pt>
    <dgm:pt modelId="{2AC2228E-65E9-4A7F-859F-5F021A638D06}" type="pres">
      <dgm:prSet presAssocID="{5DA0851A-975F-4444-8567-93213FDCA921}" presName="sibTrans" presStyleCnt="0"/>
      <dgm:spPr/>
      <dgm:t>
        <a:bodyPr/>
        <a:lstStyle/>
        <a:p>
          <a:endParaRPr lang="nl-NL"/>
        </a:p>
      </dgm:t>
    </dgm:pt>
    <dgm:pt modelId="{8EDB765E-91EB-4E24-89E4-48D352ABE2B8}" type="pres">
      <dgm:prSet presAssocID="{2260E65D-3BD0-4444-A943-B2FA87095736}" presName="textNode" presStyleLbl="node1" presStyleIdx="5" presStyleCnt="6" custScaleX="117943" custLinFactNeighborX="-61305" custLinFactNeighborY="1814">
        <dgm:presLayoutVars>
          <dgm:bulletEnabled val="1"/>
        </dgm:presLayoutVars>
      </dgm:prSet>
      <dgm:spPr/>
      <dgm:t>
        <a:bodyPr/>
        <a:lstStyle/>
        <a:p>
          <a:endParaRPr lang="nl-NL"/>
        </a:p>
      </dgm:t>
    </dgm:pt>
  </dgm:ptLst>
  <dgm:cxnLst>
    <dgm:cxn modelId="{F20B9A12-D35E-4741-A0A8-9927EB231116}" srcId="{8C916F97-B773-4AD0-82FE-06DE8BD9D787}" destId="{CCBD0FA4-1F91-4C4E-A1EC-A7A00E672CBB}" srcOrd="2" destOrd="0" parTransId="{C5FF363D-C244-43EB-B2B3-36DE992060C9}" sibTransId="{D41DA3CE-BFFB-41AA-9124-F212B85EE638}"/>
    <dgm:cxn modelId="{1AD3A533-5052-46E2-BEF8-930F46D3DB8C}" type="presOf" srcId="{CF0A374A-BF1C-4FBB-9486-F3839BD457B2}" destId="{9A2D46EA-CD90-4A7E-96F9-B7435F20BDB6}" srcOrd="0" destOrd="0" presId="urn:microsoft.com/office/officeart/2005/8/layout/hProcess9"/>
    <dgm:cxn modelId="{70F6FD8C-7EA4-44FD-81DB-816AC42DC5A9}" type="presOf" srcId="{2260E65D-3BD0-4444-A943-B2FA87095736}" destId="{8EDB765E-91EB-4E24-89E4-48D352ABE2B8}" srcOrd="0" destOrd="0" presId="urn:microsoft.com/office/officeart/2005/8/layout/hProcess9"/>
    <dgm:cxn modelId="{F3162CA4-202D-4F7B-B540-1A9055A9C2A4}" type="presOf" srcId="{8C916F97-B773-4AD0-82FE-06DE8BD9D787}" destId="{A76F7A85-84C9-4C79-ADA3-44617DE788E6}" srcOrd="0" destOrd="0" presId="urn:microsoft.com/office/officeart/2005/8/layout/hProcess9"/>
    <dgm:cxn modelId="{B64E0BA1-5CFC-4944-A321-29DD1F7D95AF}" srcId="{8C916F97-B773-4AD0-82FE-06DE8BD9D787}" destId="{2260E65D-3BD0-4444-A943-B2FA87095736}" srcOrd="5" destOrd="0" parTransId="{BA836755-EE5E-4C14-824D-6F5B714E4F98}" sibTransId="{5B1DA4DD-5B34-45F4-9400-324E4CA42A7C}"/>
    <dgm:cxn modelId="{C01C5B82-4A06-4D6B-80CA-984D51079BD3}" srcId="{8C916F97-B773-4AD0-82FE-06DE8BD9D787}" destId="{BE23A060-2C13-45B9-99BC-4F7C0505C5A8}" srcOrd="0" destOrd="0" parTransId="{9EA2926D-52BE-4C6C-9B1E-E0243FDEED6C}" sibTransId="{29248E7C-2738-4E9E-ADBC-DB2E80D0532C}"/>
    <dgm:cxn modelId="{111A9ECE-BC99-4F64-8A6B-0BFC88A19400}" type="presOf" srcId="{B3E962C3-9A6B-4213-A28B-E30975375934}" destId="{F16D027D-5B07-4A63-8D74-C446D0C76A64}" srcOrd="0" destOrd="0" presId="urn:microsoft.com/office/officeart/2005/8/layout/hProcess9"/>
    <dgm:cxn modelId="{860CE8B9-2920-42EF-BEDC-41806AD45696}" srcId="{8C916F97-B773-4AD0-82FE-06DE8BD9D787}" destId="{60EBD7BA-2601-4405-A2C9-D515AC089800}" srcOrd="3" destOrd="0" parTransId="{BBB614E5-9086-41B7-9AE2-C7B5B2579A29}" sibTransId="{ED65C116-4F87-4254-A457-F2E9C6F54CD8}"/>
    <dgm:cxn modelId="{EA8637BC-319A-439C-A50B-2CE49438C2F5}" srcId="{8C916F97-B773-4AD0-82FE-06DE8BD9D787}" destId="{B3E962C3-9A6B-4213-A28B-E30975375934}" srcOrd="1" destOrd="0" parTransId="{7A500EA7-DDB3-44FB-99DB-A38A260BD5C0}" sibTransId="{B9C05775-75D8-4828-9530-1B8FCBE7CEF0}"/>
    <dgm:cxn modelId="{7E610742-ABE1-4F6D-A21C-3D95BA9A65F6}" type="presOf" srcId="{60EBD7BA-2601-4405-A2C9-D515AC089800}" destId="{5EC4A7B3-1C76-4CCB-BB20-CC4C1C455B69}" srcOrd="0" destOrd="0" presId="urn:microsoft.com/office/officeart/2005/8/layout/hProcess9"/>
    <dgm:cxn modelId="{825C5B73-242F-4A55-B8F5-700015DFF1C1}" srcId="{8C916F97-B773-4AD0-82FE-06DE8BD9D787}" destId="{CF0A374A-BF1C-4FBB-9486-F3839BD457B2}" srcOrd="4" destOrd="0" parTransId="{E1F72C60-0328-4AFA-874C-08998D8DFC5A}" sibTransId="{5DA0851A-975F-4444-8567-93213FDCA921}"/>
    <dgm:cxn modelId="{80C5C18E-23B0-4FB7-ADA4-6255CA8DA6B6}" type="presOf" srcId="{CCBD0FA4-1F91-4C4E-A1EC-A7A00E672CBB}" destId="{424E2BAE-64C8-4263-820B-25B61A0D7B77}" srcOrd="0" destOrd="0" presId="urn:microsoft.com/office/officeart/2005/8/layout/hProcess9"/>
    <dgm:cxn modelId="{1C3D5466-997C-48B6-9FCB-18CF0A84A692}" type="presOf" srcId="{BE23A060-2C13-45B9-99BC-4F7C0505C5A8}" destId="{82C29D9D-F30A-4B8E-9827-0F37A1B7FBCB}" srcOrd="0" destOrd="0" presId="urn:microsoft.com/office/officeart/2005/8/layout/hProcess9"/>
    <dgm:cxn modelId="{A56364CE-06BA-48DF-92F8-8B8D39943D8C}" type="presParOf" srcId="{A76F7A85-84C9-4C79-ADA3-44617DE788E6}" destId="{B39E14F6-8CA2-4EB8-B72E-14F6865CDC6C}" srcOrd="0" destOrd="0" presId="urn:microsoft.com/office/officeart/2005/8/layout/hProcess9"/>
    <dgm:cxn modelId="{7A13D06B-4F5A-4E60-9107-4E44F5342968}" type="presParOf" srcId="{A76F7A85-84C9-4C79-ADA3-44617DE788E6}" destId="{4C0D36E8-2925-4236-9725-E63522A480AD}" srcOrd="1" destOrd="0" presId="urn:microsoft.com/office/officeart/2005/8/layout/hProcess9"/>
    <dgm:cxn modelId="{582CE66F-93B4-4D73-82EA-0B5E017B6DB3}" type="presParOf" srcId="{4C0D36E8-2925-4236-9725-E63522A480AD}" destId="{82C29D9D-F30A-4B8E-9827-0F37A1B7FBCB}" srcOrd="0" destOrd="0" presId="urn:microsoft.com/office/officeart/2005/8/layout/hProcess9"/>
    <dgm:cxn modelId="{207A5A08-58FE-42EA-89F6-C8183381AE94}" type="presParOf" srcId="{4C0D36E8-2925-4236-9725-E63522A480AD}" destId="{1C0E3772-E70C-4E16-8B93-9A7173BDF5C7}" srcOrd="1" destOrd="0" presId="urn:microsoft.com/office/officeart/2005/8/layout/hProcess9"/>
    <dgm:cxn modelId="{9FC4E706-4E34-47C3-AC62-2F1851FE75D4}" type="presParOf" srcId="{4C0D36E8-2925-4236-9725-E63522A480AD}" destId="{F16D027D-5B07-4A63-8D74-C446D0C76A64}" srcOrd="2" destOrd="0" presId="urn:microsoft.com/office/officeart/2005/8/layout/hProcess9"/>
    <dgm:cxn modelId="{7D23FC27-E35E-44BF-A889-DB8DAE5C33BC}" type="presParOf" srcId="{4C0D36E8-2925-4236-9725-E63522A480AD}" destId="{7D643C96-5C19-4A9B-800A-C4D7F4CEDCA8}" srcOrd="3" destOrd="0" presId="urn:microsoft.com/office/officeart/2005/8/layout/hProcess9"/>
    <dgm:cxn modelId="{01ED962E-6BF1-4D27-8A87-D88E44EDAE44}" type="presParOf" srcId="{4C0D36E8-2925-4236-9725-E63522A480AD}" destId="{424E2BAE-64C8-4263-820B-25B61A0D7B77}" srcOrd="4" destOrd="0" presId="urn:microsoft.com/office/officeart/2005/8/layout/hProcess9"/>
    <dgm:cxn modelId="{CC70BE47-F827-4DB0-B065-6E630B708459}" type="presParOf" srcId="{4C0D36E8-2925-4236-9725-E63522A480AD}" destId="{A3400CB6-724C-4B76-A119-8AD5AFC5DF49}" srcOrd="5" destOrd="0" presId="urn:microsoft.com/office/officeart/2005/8/layout/hProcess9"/>
    <dgm:cxn modelId="{E26DA46A-AB28-43CF-A10A-68563826851F}" type="presParOf" srcId="{4C0D36E8-2925-4236-9725-E63522A480AD}" destId="{5EC4A7B3-1C76-4CCB-BB20-CC4C1C455B69}" srcOrd="6" destOrd="0" presId="urn:microsoft.com/office/officeart/2005/8/layout/hProcess9"/>
    <dgm:cxn modelId="{23347526-FA5F-4CDF-9655-155C50DB0070}" type="presParOf" srcId="{4C0D36E8-2925-4236-9725-E63522A480AD}" destId="{9EEF1A5E-DE7B-4920-AD8F-49752685D543}" srcOrd="7" destOrd="0" presId="urn:microsoft.com/office/officeart/2005/8/layout/hProcess9"/>
    <dgm:cxn modelId="{A03DEB97-C95E-4821-9ABD-E84AF20E92BB}" type="presParOf" srcId="{4C0D36E8-2925-4236-9725-E63522A480AD}" destId="{9A2D46EA-CD90-4A7E-96F9-B7435F20BDB6}" srcOrd="8" destOrd="0" presId="urn:microsoft.com/office/officeart/2005/8/layout/hProcess9"/>
    <dgm:cxn modelId="{B26A3C96-D129-4CFD-BB75-068723FE0E08}" type="presParOf" srcId="{4C0D36E8-2925-4236-9725-E63522A480AD}" destId="{2AC2228E-65E9-4A7F-859F-5F021A638D06}" srcOrd="9" destOrd="0" presId="urn:microsoft.com/office/officeart/2005/8/layout/hProcess9"/>
    <dgm:cxn modelId="{CDDF7EC6-336E-44E7-ACFF-CCC62F47CDC5}" type="presParOf" srcId="{4C0D36E8-2925-4236-9725-E63522A480AD}" destId="{8EDB765E-91EB-4E24-89E4-48D352ABE2B8}"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9E14F6-8CA2-4EB8-B72E-14F6865CDC6C}">
      <dsp:nvSpPr>
        <dsp:cNvPr id="0" name=""/>
        <dsp:cNvSpPr/>
      </dsp:nvSpPr>
      <dsp:spPr>
        <a:xfrm>
          <a:off x="0" y="0"/>
          <a:ext cx="7772400" cy="6093296"/>
        </a:xfrm>
        <a:prstGeom prst="rightArrow">
          <a:avLst/>
        </a:prstGeom>
        <a:solidFill>
          <a:schemeClr val="tx1">
            <a:lumMod val="10000"/>
            <a:lumOff val="90000"/>
          </a:schemeClr>
        </a:solidFill>
        <a:ln>
          <a:noFill/>
        </a:ln>
        <a:effectLst/>
      </dsp:spPr>
      <dsp:style>
        <a:lnRef idx="0">
          <a:scrgbClr r="0" g="0" b="0"/>
        </a:lnRef>
        <a:fillRef idx="1">
          <a:scrgbClr r="0" g="0" b="0"/>
        </a:fillRef>
        <a:effectRef idx="0">
          <a:scrgbClr r="0" g="0" b="0"/>
        </a:effectRef>
        <a:fontRef idx="minor"/>
      </dsp:style>
    </dsp:sp>
    <dsp:sp modelId="{82C29D9D-F30A-4B8E-9827-0F37A1B7FBCB}">
      <dsp:nvSpPr>
        <dsp:cNvPr id="0" name=""/>
        <dsp:cNvSpPr/>
      </dsp:nvSpPr>
      <dsp:spPr>
        <a:xfrm>
          <a:off x="19877" y="1872201"/>
          <a:ext cx="1565730" cy="2437318"/>
        </a:xfrm>
        <a:prstGeom prst="roundRect">
          <a:avLst/>
        </a:prstGeom>
        <a:solidFill>
          <a:schemeClr val="tx1">
            <a:lumMod val="25000"/>
            <a:lumOff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nl-NL" sz="1400" kern="1200" dirty="0" smtClean="0"/>
        </a:p>
        <a:p>
          <a:pPr lvl="0" algn="ctr" defTabSz="622300">
            <a:lnSpc>
              <a:spcPct val="90000"/>
            </a:lnSpc>
            <a:spcBef>
              <a:spcPct val="0"/>
            </a:spcBef>
            <a:spcAft>
              <a:spcPct val="35000"/>
            </a:spcAft>
          </a:pPr>
          <a:r>
            <a:rPr lang="nl-NL" sz="1400" kern="1200" dirty="0" smtClean="0"/>
            <a:t>Introductie</a:t>
          </a:r>
        </a:p>
        <a:p>
          <a:pPr lvl="0" algn="ctr" defTabSz="622300">
            <a:lnSpc>
              <a:spcPct val="90000"/>
            </a:lnSpc>
            <a:spcBef>
              <a:spcPct val="0"/>
            </a:spcBef>
            <a:spcAft>
              <a:spcPct val="35000"/>
            </a:spcAft>
          </a:pPr>
          <a:r>
            <a:rPr lang="nl-NL" sz="1400" kern="1200" dirty="0" smtClean="0"/>
            <a:t>en communicatie</a:t>
          </a:r>
          <a:endParaRPr lang="nl-NL" sz="1400" kern="1200" dirty="0"/>
        </a:p>
      </dsp:txBody>
      <dsp:txXfrm>
        <a:off x="96310" y="1948634"/>
        <a:ext cx="1412864" cy="2284452"/>
      </dsp:txXfrm>
    </dsp:sp>
    <dsp:sp modelId="{F16D027D-5B07-4A63-8D74-C446D0C76A64}">
      <dsp:nvSpPr>
        <dsp:cNvPr id="0" name=""/>
        <dsp:cNvSpPr/>
      </dsp:nvSpPr>
      <dsp:spPr>
        <a:xfrm>
          <a:off x="3310771" y="1872201"/>
          <a:ext cx="1188094" cy="2437318"/>
        </a:xfrm>
        <a:prstGeom prst="roundRect">
          <a:avLst/>
        </a:prstGeom>
        <a:solidFill>
          <a:srgbClr val="A537FF"/>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nl-NL" sz="1200" kern="1200" dirty="0" smtClean="0"/>
        </a:p>
        <a:p>
          <a:pPr lvl="0" algn="ctr" defTabSz="533400">
            <a:lnSpc>
              <a:spcPct val="90000"/>
            </a:lnSpc>
            <a:spcBef>
              <a:spcPct val="0"/>
            </a:spcBef>
            <a:spcAft>
              <a:spcPct val="35000"/>
            </a:spcAft>
          </a:pPr>
          <a:endParaRPr lang="nl-NL" sz="1200" kern="1200" dirty="0" smtClean="0"/>
        </a:p>
        <a:p>
          <a:pPr lvl="0" algn="ctr" defTabSz="533400">
            <a:lnSpc>
              <a:spcPct val="90000"/>
            </a:lnSpc>
            <a:spcBef>
              <a:spcPct val="0"/>
            </a:spcBef>
            <a:spcAft>
              <a:spcPct val="35000"/>
            </a:spcAft>
          </a:pPr>
          <a:r>
            <a:rPr lang="nl-NL" sz="1400" kern="1200" dirty="0" smtClean="0"/>
            <a:t>Context</a:t>
          </a:r>
          <a:endParaRPr lang="nl-NL" sz="1200" kern="1200" dirty="0" smtClean="0"/>
        </a:p>
        <a:p>
          <a:pPr lvl="0" algn="ctr" defTabSz="533400">
            <a:lnSpc>
              <a:spcPct val="90000"/>
            </a:lnSpc>
            <a:spcBef>
              <a:spcPct val="0"/>
            </a:spcBef>
            <a:spcAft>
              <a:spcPct val="35000"/>
            </a:spcAft>
          </a:pPr>
          <a:r>
            <a:rPr lang="nl-NL" sz="1400" kern="1200" dirty="0" smtClean="0"/>
            <a:t>bepaling</a:t>
          </a:r>
          <a:r>
            <a:rPr lang="nl-NL" sz="1200" kern="1200" dirty="0" smtClean="0"/>
            <a:t> </a:t>
          </a:r>
          <a:endParaRPr lang="nl-NL" sz="1200" kern="1200" dirty="0"/>
        </a:p>
      </dsp:txBody>
      <dsp:txXfrm>
        <a:off x="3368769" y="1930199"/>
        <a:ext cx="1072098" cy="2321322"/>
      </dsp:txXfrm>
    </dsp:sp>
    <dsp:sp modelId="{424E2BAE-64C8-4263-820B-25B61A0D7B77}">
      <dsp:nvSpPr>
        <dsp:cNvPr id="0" name=""/>
        <dsp:cNvSpPr/>
      </dsp:nvSpPr>
      <dsp:spPr>
        <a:xfrm>
          <a:off x="1827536" y="1872201"/>
          <a:ext cx="1336250" cy="2437318"/>
        </a:xfrm>
        <a:prstGeom prst="roundRect">
          <a:avLst/>
        </a:prstGeom>
        <a:solidFill>
          <a:srgbClr val="B55BFF"/>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400050">
            <a:lnSpc>
              <a:spcPct val="90000"/>
            </a:lnSpc>
            <a:spcBef>
              <a:spcPct val="0"/>
            </a:spcBef>
            <a:spcAft>
              <a:spcPct val="35000"/>
            </a:spcAft>
          </a:pPr>
          <a:endParaRPr lang="nl-NL" sz="1400" kern="1200" dirty="0" smtClean="0"/>
        </a:p>
        <a:p>
          <a:pPr lvl="0" algn="ctr" defTabSz="400050">
            <a:lnSpc>
              <a:spcPct val="90000"/>
            </a:lnSpc>
            <a:spcBef>
              <a:spcPct val="0"/>
            </a:spcBef>
            <a:spcAft>
              <a:spcPct val="35000"/>
            </a:spcAft>
          </a:pPr>
          <a:endParaRPr lang="nl-NL" sz="1400" kern="1200" dirty="0" smtClean="0"/>
        </a:p>
        <a:p>
          <a:pPr lvl="0" algn="ctr" defTabSz="400050">
            <a:lnSpc>
              <a:spcPct val="90000"/>
            </a:lnSpc>
            <a:spcBef>
              <a:spcPct val="0"/>
            </a:spcBef>
            <a:spcAft>
              <a:spcPct val="35000"/>
            </a:spcAft>
          </a:pPr>
          <a:r>
            <a:rPr lang="nl-NL" sz="1400" kern="1200" dirty="0" smtClean="0"/>
            <a:t>Boodschap</a:t>
          </a:r>
        </a:p>
        <a:p>
          <a:pPr lvl="0" algn="ctr" defTabSz="400050">
            <a:lnSpc>
              <a:spcPct val="90000"/>
            </a:lnSpc>
            <a:spcBef>
              <a:spcPct val="0"/>
            </a:spcBef>
            <a:spcAft>
              <a:spcPct val="35000"/>
            </a:spcAft>
          </a:pPr>
          <a:r>
            <a:rPr lang="nl-NL" sz="1400" kern="1200" dirty="0" smtClean="0"/>
            <a:t>bepaling 	</a:t>
          </a:r>
          <a:endParaRPr lang="nl-NL" sz="1400" kern="1200" dirty="0"/>
        </a:p>
      </dsp:txBody>
      <dsp:txXfrm>
        <a:off x="1892766" y="1937431"/>
        <a:ext cx="1205790" cy="2306858"/>
      </dsp:txXfrm>
    </dsp:sp>
    <dsp:sp modelId="{5EC4A7B3-1C76-4CCB-BB20-CC4C1C455B69}">
      <dsp:nvSpPr>
        <dsp:cNvPr id="0" name=""/>
        <dsp:cNvSpPr/>
      </dsp:nvSpPr>
      <dsp:spPr>
        <a:xfrm>
          <a:off x="4622717" y="1872201"/>
          <a:ext cx="1265677" cy="2437318"/>
        </a:xfrm>
        <a:prstGeom prst="roundRect">
          <a:avLst/>
        </a:prstGeom>
        <a:solidFill>
          <a:srgbClr val="8E05FF"/>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nl-NL" sz="1200" kern="1200" dirty="0" smtClean="0"/>
        </a:p>
        <a:p>
          <a:pPr lvl="0" algn="ctr" defTabSz="533400">
            <a:lnSpc>
              <a:spcPct val="90000"/>
            </a:lnSpc>
            <a:spcBef>
              <a:spcPct val="0"/>
            </a:spcBef>
            <a:spcAft>
              <a:spcPct val="35000"/>
            </a:spcAft>
          </a:pPr>
          <a:r>
            <a:rPr lang="nl-NL" sz="1400" kern="1200" dirty="0" smtClean="0"/>
            <a:t>Onderdelen</a:t>
          </a:r>
          <a:r>
            <a:rPr lang="nl-NL" sz="1200" kern="1200" dirty="0" smtClean="0"/>
            <a:t> </a:t>
          </a:r>
          <a:endParaRPr lang="nl-NL" sz="1200" kern="1200" dirty="0"/>
        </a:p>
      </dsp:txBody>
      <dsp:txXfrm>
        <a:off x="4684502" y="1933986"/>
        <a:ext cx="1142107" cy="2313748"/>
      </dsp:txXfrm>
    </dsp:sp>
    <dsp:sp modelId="{9A2D46EA-CD90-4A7E-96F9-B7435F20BDB6}">
      <dsp:nvSpPr>
        <dsp:cNvPr id="0" name=""/>
        <dsp:cNvSpPr/>
      </dsp:nvSpPr>
      <dsp:spPr>
        <a:xfrm>
          <a:off x="6072765" y="1872201"/>
          <a:ext cx="1390974" cy="2437318"/>
        </a:xfrm>
        <a:prstGeom prst="roundRect">
          <a:avLst/>
        </a:prstGeom>
        <a:solidFill>
          <a:schemeClr val="tx1">
            <a:lumMod val="75000"/>
            <a:lumOff val="2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nl-NL" sz="1200" kern="1200" dirty="0" smtClean="0"/>
        </a:p>
        <a:p>
          <a:pPr lvl="0" algn="ctr" defTabSz="533400">
            <a:lnSpc>
              <a:spcPct val="90000"/>
            </a:lnSpc>
            <a:spcBef>
              <a:spcPct val="0"/>
            </a:spcBef>
            <a:spcAft>
              <a:spcPct val="35000"/>
            </a:spcAft>
          </a:pPr>
          <a:endParaRPr lang="nl-NL" sz="1200" kern="1200" dirty="0" smtClean="0"/>
        </a:p>
        <a:p>
          <a:pPr lvl="0" algn="ctr" defTabSz="533400">
            <a:lnSpc>
              <a:spcPct val="90000"/>
            </a:lnSpc>
            <a:spcBef>
              <a:spcPct val="0"/>
            </a:spcBef>
            <a:spcAft>
              <a:spcPct val="35000"/>
            </a:spcAft>
          </a:pPr>
          <a:r>
            <a:rPr lang="nl-NL" sz="1400" kern="1200" dirty="0" smtClean="0"/>
            <a:t>Weerstand</a:t>
          </a:r>
        </a:p>
      </dsp:txBody>
      <dsp:txXfrm>
        <a:off x="6140667" y="1940103"/>
        <a:ext cx="1255170" cy="2301514"/>
      </dsp:txXfrm>
    </dsp:sp>
    <dsp:sp modelId="{8EDB765E-91EB-4E24-89E4-48D352ABE2B8}">
      <dsp:nvSpPr>
        <dsp:cNvPr id="0" name=""/>
        <dsp:cNvSpPr/>
      </dsp:nvSpPr>
      <dsp:spPr>
        <a:xfrm>
          <a:off x="7618372" y="1872201"/>
          <a:ext cx="1401274" cy="2437318"/>
        </a:xfrm>
        <a:prstGeom prst="roundRect">
          <a:avLst/>
        </a:prstGeom>
        <a:solidFill>
          <a:schemeClr val="tx1">
            <a:lumMod val="90000"/>
            <a:lumOff val="1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nl-NL" sz="1400" kern="1200" dirty="0" smtClean="0"/>
        </a:p>
        <a:p>
          <a:pPr lvl="0" algn="ctr" defTabSz="622300">
            <a:lnSpc>
              <a:spcPct val="90000"/>
            </a:lnSpc>
            <a:spcBef>
              <a:spcPct val="0"/>
            </a:spcBef>
            <a:spcAft>
              <a:spcPct val="35000"/>
            </a:spcAft>
          </a:pPr>
          <a:endParaRPr lang="nl-NL" sz="1400" kern="1200" dirty="0" smtClean="0"/>
        </a:p>
        <a:p>
          <a:pPr lvl="0" algn="ctr" defTabSz="622300">
            <a:lnSpc>
              <a:spcPct val="90000"/>
            </a:lnSpc>
            <a:spcBef>
              <a:spcPct val="0"/>
            </a:spcBef>
            <a:spcAft>
              <a:spcPct val="35000"/>
            </a:spcAft>
          </a:pPr>
          <a:r>
            <a:rPr lang="nl-NL" sz="1400" kern="1200" dirty="0" smtClean="0"/>
            <a:t>Generale repetitie</a:t>
          </a:r>
          <a:endParaRPr lang="nl-NL" sz="1400" kern="1200" dirty="0"/>
        </a:p>
      </dsp:txBody>
      <dsp:txXfrm>
        <a:off x="7686777" y="1940606"/>
        <a:ext cx="1264464" cy="230050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nl-NL"/>
          </a:p>
        </p:txBody>
      </p:sp>
      <p:sp>
        <p:nvSpPr>
          <p:cNvPr id="307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fld id="{D0DE79D3-35F3-410A-9C9B-7A6939D0E718}" type="datetime1">
              <a:rPr lang="nl-NL"/>
              <a:pPr>
                <a:defRPr/>
              </a:pPr>
              <a:t>22-4-2022</a:t>
            </a:fld>
            <a:endParaRPr lang="nl-NL"/>
          </a:p>
        </p:txBody>
      </p:sp>
      <p:sp>
        <p:nvSpPr>
          <p:cNvPr id="307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nl-NL"/>
          </a:p>
        </p:txBody>
      </p:sp>
      <p:sp>
        <p:nvSpPr>
          <p:cNvPr id="307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pPr>
              <a:defRPr/>
            </a:pPr>
            <a:fld id="{50ADE5F9-03F0-4921-B74D-754B15D39A40}"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n-US"/>
          </a:p>
        </p:txBody>
      </p:sp>
      <p:sp>
        <p:nvSpPr>
          <p:cNvPr id="368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fld id="{64FCA8B6-0B02-4232-BE0A-38325CAE8511}" type="datetime1">
              <a:rPr lang="en-US"/>
              <a:pPr>
                <a:defRPr/>
              </a:pPr>
              <a:t>4/22/2022</a:t>
            </a:fld>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Klik om de opmaakprofielen van de modeltekst te bewerken</a:t>
            </a:r>
          </a:p>
          <a:p>
            <a:pPr lvl="1"/>
            <a:r>
              <a:rPr lang="en-US" noProof="0" smtClean="0"/>
              <a:t>Tweede niveau</a:t>
            </a:r>
          </a:p>
          <a:p>
            <a:pPr lvl="2"/>
            <a:r>
              <a:rPr lang="en-US" noProof="0" smtClean="0"/>
              <a:t>Derde niveau</a:t>
            </a:r>
          </a:p>
          <a:p>
            <a:pPr lvl="3"/>
            <a:r>
              <a:rPr lang="en-US" noProof="0" smtClean="0"/>
              <a:t>Vierde niveau</a:t>
            </a:r>
          </a:p>
          <a:p>
            <a:pPr lvl="4"/>
            <a:r>
              <a:rPr lang="en-US" noProof="0" smtClean="0"/>
              <a:t>Vijfde niveau</a:t>
            </a:r>
          </a:p>
        </p:txBody>
      </p:sp>
      <p:sp>
        <p:nvSpPr>
          <p:cNvPr id="368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US"/>
          </a:p>
        </p:txBody>
      </p:sp>
      <p:sp>
        <p:nvSpPr>
          <p:cNvPr id="368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pPr>
              <a:defRPr/>
            </a:pPr>
            <a:fld id="{499798CD-1D49-4855-8277-079AC9716368}" type="slidenum">
              <a:rPr lang="en-US" altLang="nl-NL"/>
              <a:pPr>
                <a:defRPr/>
              </a:pPr>
              <a:t>‹nr.›</a:t>
            </a:fld>
            <a:endParaRPr lang="en-US" altLang="nl-NL"/>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1300163" y="803275"/>
            <a:ext cx="4259262" cy="3194050"/>
          </a:xfrm>
          <a:ln/>
        </p:spPr>
      </p:sp>
      <p:sp>
        <p:nvSpPr>
          <p:cNvPr id="6147" name="Rectangle 3"/>
          <p:cNvSpPr>
            <a:spLocks noGrp="1" noChangeArrowheads="1"/>
          </p:cNvSpPr>
          <p:nvPr>
            <p:ph type="body" idx="1"/>
          </p:nvPr>
        </p:nvSpPr>
        <p:spPr>
          <a:xfrm>
            <a:off x="911225" y="4359275"/>
            <a:ext cx="5033963" cy="413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54" tIns="45023" rIns="91654" bIns="45023"/>
          <a:lstStyle/>
          <a:p>
            <a:pPr defTabSz="762000" eaLnBrk="1" hangingPunct="1"/>
            <a:r>
              <a:rPr lang="nl-NL" altLang="nl-NL" dirty="0" smtClean="0"/>
              <a:t>Welkom bij de vijfde les van presentatievaardigheden. Je krijgt nog 1x de mogelijkheid om te oefenen met presenteren en daarna gaan jullie je voorbereiden op de eindpresentatie.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dia-afbeelding 1"/>
          <p:cNvSpPr>
            <a:spLocks noGrp="1" noRot="1" noChangeAspect="1" noTextEdit="1"/>
          </p:cNvSpPr>
          <p:nvPr>
            <p:ph type="sldImg"/>
          </p:nvPr>
        </p:nvSpPr>
        <p:spPr>
          <a:ln/>
        </p:spPr>
      </p:sp>
      <p:sp>
        <p:nvSpPr>
          <p:cNvPr id="20483"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lnSpc>
                <a:spcPct val="90000"/>
              </a:lnSpc>
            </a:pPr>
            <a:r>
              <a:rPr lang="nl-NL" altLang="nl-NL" sz="1800" b="0" dirty="0" smtClean="0"/>
              <a:t>Vragen / opmerkingen plaatsen</a:t>
            </a:r>
            <a:r>
              <a:rPr lang="nl-NL" altLang="nl-NL" sz="1800" dirty="0" smtClean="0"/>
              <a:t>:</a:t>
            </a:r>
          </a:p>
          <a:p>
            <a:pPr lvl="1">
              <a:lnSpc>
                <a:spcPct val="90000"/>
              </a:lnSpc>
            </a:pPr>
            <a:r>
              <a:rPr lang="nl-NL" altLang="nl-NL" sz="1800" b="0" dirty="0" smtClean="0"/>
              <a:t>“</a:t>
            </a:r>
            <a:r>
              <a:rPr lang="nl-NL" altLang="nl-NL" sz="1800" b="0" i="1" dirty="0" smtClean="0"/>
              <a:t>Het valt me op dat…” </a:t>
            </a:r>
          </a:p>
          <a:p>
            <a:pPr lvl="1">
              <a:lnSpc>
                <a:spcPct val="90000"/>
              </a:lnSpc>
            </a:pPr>
            <a:r>
              <a:rPr lang="nl-NL" altLang="nl-NL" sz="1800" b="0" i="1" dirty="0" smtClean="0"/>
              <a:t>“Wat is er aan de hand dat jullie zo… zijn?”</a:t>
            </a:r>
          </a:p>
          <a:p>
            <a:pPr lvl="1">
              <a:lnSpc>
                <a:spcPct val="90000"/>
              </a:lnSpc>
            </a:pPr>
            <a:r>
              <a:rPr lang="nl-NL" altLang="nl-NL" sz="1800" b="0" i="1" dirty="0" smtClean="0"/>
              <a:t>”Goed dat je dat zegt…”</a:t>
            </a:r>
          </a:p>
          <a:p>
            <a:pPr>
              <a:lnSpc>
                <a:spcPct val="90000"/>
              </a:lnSpc>
              <a:buFontTx/>
              <a:buChar char="•"/>
            </a:pPr>
            <a:r>
              <a:rPr lang="nl-NL" altLang="nl-NL" sz="1800" b="0" dirty="0" smtClean="0"/>
              <a:t>Gebruik (natuurlijke) humor</a:t>
            </a:r>
          </a:p>
          <a:p>
            <a:pPr>
              <a:lnSpc>
                <a:spcPct val="90000"/>
              </a:lnSpc>
              <a:buFontTx/>
              <a:buChar char="•"/>
            </a:pPr>
            <a:r>
              <a:rPr lang="nl-NL" altLang="nl-NL" sz="1800" b="0" dirty="0" smtClean="0"/>
              <a:t>Sta rechtop</a:t>
            </a:r>
          </a:p>
          <a:p>
            <a:pPr>
              <a:lnSpc>
                <a:spcPct val="90000"/>
              </a:lnSpc>
              <a:buFontTx/>
              <a:buChar char="•"/>
            </a:pPr>
            <a:r>
              <a:rPr lang="nl-NL" altLang="nl-NL" sz="1800" b="0" dirty="0" smtClean="0"/>
              <a:t>Gebruik de kracht van de stilte!</a:t>
            </a:r>
            <a:r>
              <a:rPr lang="nl-NL" altLang="nl-NL" sz="1800" dirty="0" smtClean="0"/>
              <a:t> </a:t>
            </a:r>
          </a:p>
          <a:p>
            <a:pPr>
              <a:lnSpc>
                <a:spcPct val="90000"/>
              </a:lnSpc>
              <a:buFontTx/>
              <a:buChar char="•"/>
            </a:pPr>
            <a:r>
              <a:rPr lang="nl-NL" altLang="nl-NL" sz="1800" b="0" dirty="0" smtClean="0"/>
              <a:t>Stap naar voren</a:t>
            </a:r>
          </a:p>
          <a:p>
            <a:pPr>
              <a:lnSpc>
                <a:spcPct val="90000"/>
              </a:lnSpc>
              <a:buFontTx/>
              <a:buChar char="•"/>
            </a:pPr>
            <a:r>
              <a:rPr lang="nl-NL" altLang="nl-NL" sz="1800" b="0" dirty="0" smtClean="0"/>
              <a:t>Niet meegaan in de </a:t>
            </a:r>
            <a:r>
              <a:rPr lang="nl-NL" altLang="nl-NL" sz="1800" b="0" dirty="0" err="1" smtClean="0"/>
              <a:t>negativiteit</a:t>
            </a:r>
            <a:r>
              <a:rPr lang="nl-NL" altLang="nl-NL" sz="1800" b="0" dirty="0" smtClean="0"/>
              <a:t>, focus op de positieven in de groep</a:t>
            </a:r>
          </a:p>
          <a:p>
            <a:pPr>
              <a:lnSpc>
                <a:spcPct val="90000"/>
              </a:lnSpc>
              <a:buFontTx/>
              <a:buChar char="•"/>
            </a:pPr>
            <a:r>
              <a:rPr lang="nl-NL" altLang="nl-NL" sz="1800" b="0" dirty="0" smtClean="0"/>
              <a:t>Benader de kritiekgever positief, val hem niet af</a:t>
            </a:r>
          </a:p>
          <a:p>
            <a:pPr>
              <a:lnSpc>
                <a:spcPct val="90000"/>
              </a:lnSpc>
            </a:pPr>
            <a:endParaRPr lang="nl-NL" altLang="nl-NL" sz="2400" dirty="0" smtClean="0"/>
          </a:p>
          <a:p>
            <a:endParaRPr lang="nl-NL" altLang="nl-NL" dirty="0">
              <a:latin typeface="Calibri" charset="0"/>
              <a:ea typeface="ＭＳ Ｐゴシック" charset="-128"/>
            </a:endParaRPr>
          </a:p>
        </p:txBody>
      </p:sp>
      <p:sp>
        <p:nvSpPr>
          <p:cNvPr id="20484"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Fontys Frutiger" charset="0"/>
                <a:ea typeface="ＭＳ Ｐゴシック" charset="-128"/>
              </a:defRPr>
            </a:lvl1pPr>
            <a:lvl2pPr marL="742950" indent="-285750">
              <a:defRPr sz="2400">
                <a:solidFill>
                  <a:schemeClr val="tx1"/>
                </a:solidFill>
                <a:latin typeface="Fontys Frutiger" charset="0"/>
                <a:ea typeface="ＭＳ Ｐゴシック" charset="-128"/>
              </a:defRPr>
            </a:lvl2pPr>
            <a:lvl3pPr marL="1143000" indent="-228600">
              <a:defRPr sz="2400">
                <a:solidFill>
                  <a:schemeClr val="tx1"/>
                </a:solidFill>
                <a:latin typeface="Fontys Frutiger" charset="0"/>
                <a:ea typeface="ＭＳ Ｐゴシック" charset="-128"/>
              </a:defRPr>
            </a:lvl3pPr>
            <a:lvl4pPr marL="1600200" indent="-228600">
              <a:defRPr sz="2400">
                <a:solidFill>
                  <a:schemeClr val="tx1"/>
                </a:solidFill>
                <a:latin typeface="Fontys Frutiger" charset="0"/>
                <a:ea typeface="ＭＳ Ｐゴシック" charset="-128"/>
              </a:defRPr>
            </a:lvl4pPr>
            <a:lvl5pPr marL="2057400" indent="-228600">
              <a:defRPr sz="2400">
                <a:solidFill>
                  <a:schemeClr val="tx1"/>
                </a:solidFill>
                <a:latin typeface="Fontys Frutiger" charset="0"/>
                <a:ea typeface="ＭＳ Ｐゴシック" charset="-128"/>
              </a:defRPr>
            </a:lvl5pPr>
            <a:lvl6pPr marL="2514600" indent="-228600" eaLnBrk="0" fontAlgn="base" hangingPunct="0">
              <a:spcBef>
                <a:spcPct val="0"/>
              </a:spcBef>
              <a:spcAft>
                <a:spcPct val="0"/>
              </a:spcAft>
              <a:defRPr sz="2400">
                <a:solidFill>
                  <a:schemeClr val="tx1"/>
                </a:solidFill>
                <a:latin typeface="Fontys Frutiger" charset="0"/>
                <a:ea typeface="ＭＳ Ｐゴシック" charset="-128"/>
              </a:defRPr>
            </a:lvl6pPr>
            <a:lvl7pPr marL="2971800" indent="-228600" eaLnBrk="0" fontAlgn="base" hangingPunct="0">
              <a:spcBef>
                <a:spcPct val="0"/>
              </a:spcBef>
              <a:spcAft>
                <a:spcPct val="0"/>
              </a:spcAft>
              <a:defRPr sz="2400">
                <a:solidFill>
                  <a:schemeClr val="tx1"/>
                </a:solidFill>
                <a:latin typeface="Fontys Frutiger" charset="0"/>
                <a:ea typeface="ＭＳ Ｐゴシック" charset="-128"/>
              </a:defRPr>
            </a:lvl7pPr>
            <a:lvl8pPr marL="3429000" indent="-228600" eaLnBrk="0" fontAlgn="base" hangingPunct="0">
              <a:spcBef>
                <a:spcPct val="0"/>
              </a:spcBef>
              <a:spcAft>
                <a:spcPct val="0"/>
              </a:spcAft>
              <a:defRPr sz="2400">
                <a:solidFill>
                  <a:schemeClr val="tx1"/>
                </a:solidFill>
                <a:latin typeface="Fontys Frutiger" charset="0"/>
                <a:ea typeface="ＭＳ Ｐゴシック" charset="-128"/>
              </a:defRPr>
            </a:lvl8pPr>
            <a:lvl9pPr marL="3886200" indent="-228600" eaLnBrk="0" fontAlgn="base" hangingPunct="0">
              <a:spcBef>
                <a:spcPct val="0"/>
              </a:spcBef>
              <a:spcAft>
                <a:spcPct val="0"/>
              </a:spcAft>
              <a:defRPr sz="2400">
                <a:solidFill>
                  <a:schemeClr val="tx1"/>
                </a:solidFill>
                <a:latin typeface="Fontys Frutiger" charset="0"/>
                <a:ea typeface="ＭＳ Ｐゴシック" charset="-128"/>
              </a:defRPr>
            </a:lvl9pPr>
          </a:lstStyle>
          <a:p>
            <a:fld id="{D4BB7F5F-35DC-A54F-A410-E1636FC203E8}" type="slidenum">
              <a:rPr lang="en-US" altLang="nl-NL" sz="1200">
                <a:latin typeface="Arial" charset="0"/>
              </a:rPr>
              <a:pPr/>
              <a:t>11</a:t>
            </a:fld>
            <a:endParaRPr lang="en-US" altLang="nl-NL" sz="1200">
              <a:latin typeface="Arial" charset="0"/>
            </a:endParaRPr>
          </a:p>
        </p:txBody>
      </p:sp>
    </p:spTree>
    <p:extLst>
      <p:ext uri="{BB962C8B-B14F-4D97-AF65-F5344CB8AC3E}">
        <p14:creationId xmlns:p14="http://schemas.microsoft.com/office/powerpoint/2010/main" val="731877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a:ln/>
        </p:spPr>
      </p:sp>
      <p:sp>
        <p:nvSpPr>
          <p:cNvPr id="22531"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latin typeface="Calibri" charset="0"/>
              <a:ea typeface="ＭＳ Ｐゴシック" charset="-128"/>
            </a:endParaRPr>
          </a:p>
        </p:txBody>
      </p:sp>
      <p:sp>
        <p:nvSpPr>
          <p:cNvPr id="22532"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Fontys Frutiger" charset="0"/>
                <a:ea typeface="ＭＳ Ｐゴシック" charset="-128"/>
              </a:defRPr>
            </a:lvl1pPr>
            <a:lvl2pPr marL="742950" indent="-285750">
              <a:defRPr sz="2400">
                <a:solidFill>
                  <a:schemeClr val="tx1"/>
                </a:solidFill>
                <a:latin typeface="Fontys Frutiger" charset="0"/>
                <a:ea typeface="ＭＳ Ｐゴシック" charset="-128"/>
              </a:defRPr>
            </a:lvl2pPr>
            <a:lvl3pPr marL="1143000" indent="-228600">
              <a:defRPr sz="2400">
                <a:solidFill>
                  <a:schemeClr val="tx1"/>
                </a:solidFill>
                <a:latin typeface="Fontys Frutiger" charset="0"/>
                <a:ea typeface="ＭＳ Ｐゴシック" charset="-128"/>
              </a:defRPr>
            </a:lvl3pPr>
            <a:lvl4pPr marL="1600200" indent="-228600">
              <a:defRPr sz="2400">
                <a:solidFill>
                  <a:schemeClr val="tx1"/>
                </a:solidFill>
                <a:latin typeface="Fontys Frutiger" charset="0"/>
                <a:ea typeface="ＭＳ Ｐゴシック" charset="-128"/>
              </a:defRPr>
            </a:lvl4pPr>
            <a:lvl5pPr marL="2057400" indent="-228600">
              <a:defRPr sz="2400">
                <a:solidFill>
                  <a:schemeClr val="tx1"/>
                </a:solidFill>
                <a:latin typeface="Fontys Frutiger" charset="0"/>
                <a:ea typeface="ＭＳ Ｐゴシック" charset="-128"/>
              </a:defRPr>
            </a:lvl5pPr>
            <a:lvl6pPr marL="2514600" indent="-228600" eaLnBrk="0" fontAlgn="base" hangingPunct="0">
              <a:spcBef>
                <a:spcPct val="0"/>
              </a:spcBef>
              <a:spcAft>
                <a:spcPct val="0"/>
              </a:spcAft>
              <a:defRPr sz="2400">
                <a:solidFill>
                  <a:schemeClr val="tx1"/>
                </a:solidFill>
                <a:latin typeface="Fontys Frutiger" charset="0"/>
                <a:ea typeface="ＭＳ Ｐゴシック" charset="-128"/>
              </a:defRPr>
            </a:lvl6pPr>
            <a:lvl7pPr marL="2971800" indent="-228600" eaLnBrk="0" fontAlgn="base" hangingPunct="0">
              <a:spcBef>
                <a:spcPct val="0"/>
              </a:spcBef>
              <a:spcAft>
                <a:spcPct val="0"/>
              </a:spcAft>
              <a:defRPr sz="2400">
                <a:solidFill>
                  <a:schemeClr val="tx1"/>
                </a:solidFill>
                <a:latin typeface="Fontys Frutiger" charset="0"/>
                <a:ea typeface="ＭＳ Ｐゴシック" charset="-128"/>
              </a:defRPr>
            </a:lvl7pPr>
            <a:lvl8pPr marL="3429000" indent="-228600" eaLnBrk="0" fontAlgn="base" hangingPunct="0">
              <a:spcBef>
                <a:spcPct val="0"/>
              </a:spcBef>
              <a:spcAft>
                <a:spcPct val="0"/>
              </a:spcAft>
              <a:defRPr sz="2400">
                <a:solidFill>
                  <a:schemeClr val="tx1"/>
                </a:solidFill>
                <a:latin typeface="Fontys Frutiger" charset="0"/>
                <a:ea typeface="ＭＳ Ｐゴシック" charset="-128"/>
              </a:defRPr>
            </a:lvl8pPr>
            <a:lvl9pPr marL="3886200" indent="-228600" eaLnBrk="0" fontAlgn="base" hangingPunct="0">
              <a:spcBef>
                <a:spcPct val="0"/>
              </a:spcBef>
              <a:spcAft>
                <a:spcPct val="0"/>
              </a:spcAft>
              <a:defRPr sz="2400">
                <a:solidFill>
                  <a:schemeClr val="tx1"/>
                </a:solidFill>
                <a:latin typeface="Fontys Frutiger" charset="0"/>
                <a:ea typeface="ＭＳ Ｐゴシック" charset="-128"/>
              </a:defRPr>
            </a:lvl9pPr>
          </a:lstStyle>
          <a:p>
            <a:fld id="{3536382A-CD50-E14F-8A73-3E0541ACFB96}" type="slidenum">
              <a:rPr lang="en-US" altLang="nl-NL" sz="1200">
                <a:latin typeface="Arial" charset="0"/>
              </a:rPr>
              <a:pPr/>
              <a:t>12</a:t>
            </a:fld>
            <a:endParaRPr lang="en-US" altLang="nl-NL" sz="1200">
              <a:latin typeface="Arial" charset="0"/>
            </a:endParaRPr>
          </a:p>
        </p:txBody>
      </p:sp>
    </p:spTree>
    <p:extLst>
      <p:ext uri="{BB962C8B-B14F-4D97-AF65-F5344CB8AC3E}">
        <p14:creationId xmlns:p14="http://schemas.microsoft.com/office/powerpoint/2010/main" val="3304487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499798CD-1D49-4855-8277-079AC9716368}" type="slidenum">
              <a:rPr lang="en-US" altLang="nl-NL" smtClean="0"/>
              <a:pPr>
                <a:defRPr/>
              </a:pPr>
              <a:t>13</a:t>
            </a:fld>
            <a:endParaRPr lang="en-US" altLang="nl-NL"/>
          </a:p>
        </p:txBody>
      </p:sp>
    </p:spTree>
    <p:extLst>
      <p:ext uri="{BB962C8B-B14F-4D97-AF65-F5344CB8AC3E}">
        <p14:creationId xmlns:p14="http://schemas.microsoft.com/office/powerpoint/2010/main" val="1575601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a:ln/>
        </p:spPr>
      </p:sp>
      <p:sp>
        <p:nvSpPr>
          <p:cNvPr id="22531"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smtClean="0"/>
              <a:t>Voor deze laatste oefenpresentatie ga je weer een presentatie voorbereiden van 5 minuten. Deze presentatie is wederom psychologie gerelateerd. Kies bijvoorbeeld</a:t>
            </a:r>
            <a:r>
              <a:rPr lang="nl-NL" altLang="nl-NL" baseline="0" dirty="0" smtClean="0"/>
              <a:t> </a:t>
            </a:r>
            <a:r>
              <a:rPr lang="nl-NL" altLang="nl-NL" dirty="0" smtClean="0"/>
              <a:t>een onderwerp dat jij interessant vindt en waar jij meer over wilt weten of al veel van weet.</a:t>
            </a:r>
          </a:p>
          <a:p>
            <a:pPr eaLnBrk="1" hangingPunct="1"/>
            <a:r>
              <a:rPr lang="en-US" altLang="nl-NL" dirty="0" smtClean="0"/>
              <a:t>Je mag </a:t>
            </a:r>
            <a:r>
              <a:rPr lang="en-US" altLang="nl-NL" dirty="0" err="1" smtClean="0"/>
              <a:t>voor</a:t>
            </a:r>
            <a:r>
              <a:rPr lang="en-US" altLang="nl-NL" dirty="0" smtClean="0"/>
              <a:t> de </a:t>
            </a:r>
            <a:r>
              <a:rPr lang="en-US" altLang="nl-NL" dirty="0" err="1" smtClean="0"/>
              <a:t>powerpoint</a:t>
            </a:r>
            <a:r>
              <a:rPr lang="en-US" altLang="nl-NL" dirty="0" smtClean="0"/>
              <a:t> </a:t>
            </a:r>
            <a:r>
              <a:rPr lang="en-US" altLang="nl-NL" dirty="0" err="1" smtClean="0"/>
              <a:t>dit</a:t>
            </a:r>
            <a:r>
              <a:rPr lang="en-US" altLang="nl-NL" dirty="0" smtClean="0"/>
              <a:t> </a:t>
            </a:r>
            <a:r>
              <a:rPr lang="en-US" altLang="nl-NL" dirty="0" err="1" smtClean="0"/>
              <a:t>keer</a:t>
            </a:r>
            <a:r>
              <a:rPr lang="en-US" altLang="nl-NL" dirty="0" smtClean="0"/>
              <a:t> 5 slides </a:t>
            </a:r>
            <a:r>
              <a:rPr lang="en-US" altLang="nl-NL" dirty="0" err="1" smtClean="0"/>
              <a:t>gebruiken</a:t>
            </a:r>
            <a:r>
              <a:rPr lang="en-US" altLang="nl-NL" dirty="0" smtClean="0"/>
              <a:t>. Let </a:t>
            </a:r>
            <a:r>
              <a:rPr lang="en-US" altLang="nl-NL" dirty="0" err="1" smtClean="0"/>
              <a:t>goed</a:t>
            </a:r>
            <a:r>
              <a:rPr lang="en-US" altLang="nl-NL" dirty="0" smtClean="0"/>
              <a:t> op de </a:t>
            </a:r>
            <a:r>
              <a:rPr lang="en-US" altLang="nl-NL" dirty="0" err="1" smtClean="0"/>
              <a:t>inhoudelijke</a:t>
            </a:r>
            <a:r>
              <a:rPr lang="en-US" altLang="nl-NL" dirty="0" smtClean="0"/>
              <a:t> </a:t>
            </a:r>
            <a:r>
              <a:rPr lang="en-US" altLang="nl-NL" dirty="0" err="1" smtClean="0"/>
              <a:t>kenmerken</a:t>
            </a:r>
            <a:r>
              <a:rPr lang="en-US" altLang="nl-NL" dirty="0" smtClean="0"/>
              <a:t> die in </a:t>
            </a:r>
            <a:r>
              <a:rPr lang="en-US" altLang="nl-NL" dirty="0" err="1" smtClean="0"/>
              <a:t>deze</a:t>
            </a:r>
            <a:r>
              <a:rPr lang="en-US" altLang="nl-NL" dirty="0" smtClean="0"/>
              <a:t> </a:t>
            </a:r>
            <a:r>
              <a:rPr lang="en-US" altLang="nl-NL" dirty="0" err="1" smtClean="0"/>
              <a:t>videolecture</a:t>
            </a:r>
            <a:r>
              <a:rPr lang="en-US" altLang="nl-NL" dirty="0" smtClean="0"/>
              <a:t> </a:t>
            </a:r>
            <a:r>
              <a:rPr lang="en-US" altLang="nl-NL" dirty="0" err="1" smtClean="0"/>
              <a:t>aan</a:t>
            </a:r>
            <a:r>
              <a:rPr lang="en-US" altLang="nl-NL" dirty="0" smtClean="0"/>
              <a:t> bod </a:t>
            </a:r>
            <a:r>
              <a:rPr lang="en-US" altLang="nl-NL" dirty="0" err="1" smtClean="0"/>
              <a:t>zijn</a:t>
            </a:r>
            <a:r>
              <a:rPr lang="en-US" altLang="nl-NL" dirty="0" smtClean="0"/>
              <a:t> </a:t>
            </a:r>
            <a:r>
              <a:rPr lang="en-US" altLang="nl-NL" dirty="0" err="1" smtClean="0"/>
              <a:t>gekomen</a:t>
            </a:r>
            <a:r>
              <a:rPr lang="en-US" altLang="nl-NL" dirty="0" smtClean="0"/>
              <a:t>. En </a:t>
            </a:r>
            <a:r>
              <a:rPr lang="en-US" altLang="nl-NL" dirty="0" err="1" smtClean="0"/>
              <a:t>zorg</a:t>
            </a:r>
            <a:r>
              <a:rPr lang="en-US" altLang="nl-NL" dirty="0" smtClean="0"/>
              <a:t> </a:t>
            </a:r>
            <a:r>
              <a:rPr lang="en-US" altLang="nl-NL" dirty="0" err="1" smtClean="0"/>
              <a:t>ervoor</a:t>
            </a:r>
            <a:r>
              <a:rPr lang="en-US" altLang="nl-NL" dirty="0" smtClean="0"/>
              <a:t> </a:t>
            </a:r>
            <a:r>
              <a:rPr lang="en-US" altLang="nl-NL" dirty="0" err="1" smtClean="0"/>
              <a:t>dat</a:t>
            </a:r>
            <a:r>
              <a:rPr lang="en-US" altLang="nl-NL" dirty="0" smtClean="0"/>
              <a:t> je </a:t>
            </a:r>
            <a:r>
              <a:rPr lang="en-US" altLang="nl-NL" dirty="0" err="1" smtClean="0"/>
              <a:t>meer</a:t>
            </a:r>
            <a:r>
              <a:rPr lang="en-US" altLang="nl-NL" dirty="0" smtClean="0"/>
              <a:t> </a:t>
            </a:r>
            <a:r>
              <a:rPr lang="en-US" altLang="nl-NL" dirty="0" err="1" smtClean="0"/>
              <a:t>doet</a:t>
            </a:r>
            <a:r>
              <a:rPr lang="en-US" altLang="nl-NL" dirty="0" smtClean="0"/>
              <a:t> </a:t>
            </a:r>
            <a:r>
              <a:rPr lang="en-US" altLang="nl-NL" dirty="0" err="1" smtClean="0"/>
              <a:t>dan</a:t>
            </a:r>
            <a:r>
              <a:rPr lang="en-US" altLang="nl-NL" dirty="0" smtClean="0"/>
              <a:t> </a:t>
            </a:r>
            <a:r>
              <a:rPr lang="en-US" altLang="nl-NL" dirty="0" err="1" smtClean="0"/>
              <a:t>alleen</a:t>
            </a:r>
            <a:r>
              <a:rPr lang="en-US" altLang="nl-NL" dirty="0" smtClean="0"/>
              <a:t> </a:t>
            </a:r>
            <a:r>
              <a:rPr lang="en-US" altLang="nl-NL" dirty="0" err="1" smtClean="0"/>
              <a:t>informeren</a:t>
            </a:r>
            <a:r>
              <a:rPr lang="en-US" altLang="nl-NL" dirty="0" smtClean="0"/>
              <a:t>. Je </a:t>
            </a:r>
            <a:r>
              <a:rPr lang="en-US" altLang="nl-NL" dirty="0" err="1" smtClean="0"/>
              <a:t>wordt</a:t>
            </a:r>
            <a:r>
              <a:rPr lang="en-US" altLang="nl-NL" baseline="0" dirty="0" smtClean="0"/>
              <a:t> </a:t>
            </a:r>
            <a:r>
              <a:rPr lang="en-US" altLang="nl-NL" baseline="0" dirty="0" err="1" smtClean="0"/>
              <a:t>opgeleid</a:t>
            </a:r>
            <a:r>
              <a:rPr lang="en-US" altLang="nl-NL" baseline="0" dirty="0" smtClean="0"/>
              <a:t> tot </a:t>
            </a:r>
            <a:r>
              <a:rPr lang="en-US" altLang="nl-NL" baseline="0" dirty="0" err="1" smtClean="0"/>
              <a:t>Toegepast</a:t>
            </a:r>
            <a:r>
              <a:rPr lang="en-US" altLang="nl-NL" baseline="0" dirty="0" smtClean="0"/>
              <a:t> </a:t>
            </a:r>
            <a:r>
              <a:rPr lang="en-US" altLang="nl-NL" baseline="0" dirty="0" err="1" smtClean="0"/>
              <a:t>Psycholoog</a:t>
            </a:r>
            <a:r>
              <a:rPr lang="en-US" altLang="nl-NL" baseline="0" dirty="0" smtClean="0"/>
              <a:t> en je wilt met je presentative je </a:t>
            </a:r>
            <a:r>
              <a:rPr lang="en-US" altLang="nl-NL" baseline="0" dirty="0" err="1" smtClean="0"/>
              <a:t>toehoorders</a:t>
            </a:r>
            <a:r>
              <a:rPr lang="en-US" altLang="nl-NL" baseline="0" dirty="0" smtClean="0"/>
              <a:t> in </a:t>
            </a:r>
            <a:r>
              <a:rPr lang="en-US" altLang="nl-NL" baseline="0" dirty="0" err="1" smtClean="0"/>
              <a:t>beweging</a:t>
            </a:r>
            <a:r>
              <a:rPr lang="en-US" altLang="nl-NL" baseline="0" dirty="0" smtClean="0"/>
              <a:t> </a:t>
            </a:r>
            <a:r>
              <a:rPr lang="en-US" altLang="nl-NL" baseline="0" dirty="0" err="1" smtClean="0"/>
              <a:t>krijgen</a:t>
            </a:r>
            <a:r>
              <a:rPr lang="en-US" altLang="nl-NL" baseline="0" dirty="0" smtClean="0"/>
              <a:t>. Je wilt </a:t>
            </a:r>
            <a:r>
              <a:rPr lang="en-US" altLang="nl-NL" baseline="0" dirty="0" err="1" smtClean="0"/>
              <a:t>ze</a:t>
            </a:r>
            <a:r>
              <a:rPr lang="en-US" altLang="nl-NL" baseline="0" dirty="0" smtClean="0"/>
              <a:t> </a:t>
            </a:r>
            <a:r>
              <a:rPr lang="en-US" altLang="nl-NL" baseline="0" dirty="0" err="1" smtClean="0"/>
              <a:t>overtuigen</a:t>
            </a:r>
            <a:r>
              <a:rPr lang="en-US" altLang="nl-NL" baseline="0" dirty="0" smtClean="0"/>
              <a:t> van </a:t>
            </a:r>
            <a:r>
              <a:rPr lang="en-US" altLang="nl-NL" baseline="0" dirty="0" err="1" smtClean="0"/>
              <a:t>iets</a:t>
            </a:r>
            <a:r>
              <a:rPr lang="en-US" altLang="nl-NL" baseline="0" dirty="0" smtClean="0"/>
              <a:t> en / of </a:t>
            </a:r>
            <a:r>
              <a:rPr lang="en-US" altLang="nl-NL" baseline="0" dirty="0" err="1" smtClean="0"/>
              <a:t>aanzetten</a:t>
            </a:r>
            <a:r>
              <a:rPr lang="en-US" altLang="nl-NL" baseline="0" dirty="0" smtClean="0"/>
              <a:t> tot </a:t>
            </a:r>
            <a:r>
              <a:rPr lang="en-US" altLang="nl-NL" baseline="0" dirty="0" err="1" smtClean="0"/>
              <a:t>acties</a:t>
            </a:r>
            <a:r>
              <a:rPr lang="en-US" altLang="nl-NL" baseline="0" dirty="0" smtClean="0"/>
              <a:t>, </a:t>
            </a:r>
            <a:r>
              <a:rPr lang="en-US" altLang="nl-NL" baseline="0" dirty="0" err="1" smtClean="0"/>
              <a:t>inspireren</a:t>
            </a:r>
            <a:r>
              <a:rPr lang="en-US" altLang="nl-NL" baseline="0" dirty="0" smtClean="0"/>
              <a:t>, </a:t>
            </a:r>
            <a:r>
              <a:rPr lang="en-US" altLang="nl-NL" baseline="0" dirty="0" err="1" smtClean="0"/>
              <a:t>bewust</a:t>
            </a:r>
            <a:r>
              <a:rPr lang="en-US" altLang="nl-NL" baseline="0" dirty="0" smtClean="0"/>
              <a:t> </a:t>
            </a:r>
            <a:r>
              <a:rPr lang="en-US" altLang="nl-NL" baseline="0" dirty="0" err="1" smtClean="0"/>
              <a:t>maken</a:t>
            </a:r>
            <a:r>
              <a:rPr lang="en-US" altLang="nl-NL" baseline="0" dirty="0" smtClean="0"/>
              <a:t> </a:t>
            </a:r>
            <a:r>
              <a:rPr lang="en-US" altLang="nl-NL" baseline="0" dirty="0" err="1" smtClean="0"/>
              <a:t>enzovoort</a:t>
            </a:r>
            <a:r>
              <a:rPr lang="en-US" altLang="nl-NL" baseline="0" dirty="0" smtClean="0"/>
              <a:t>. </a:t>
            </a:r>
            <a:r>
              <a:rPr lang="en-US" altLang="nl-NL" dirty="0" smtClean="0"/>
              <a:t>Let </a:t>
            </a:r>
            <a:r>
              <a:rPr lang="en-US" altLang="nl-NL" dirty="0" err="1" smtClean="0"/>
              <a:t>ook</a:t>
            </a:r>
            <a:r>
              <a:rPr lang="en-US" altLang="nl-NL" dirty="0" smtClean="0"/>
              <a:t> op je </a:t>
            </a:r>
            <a:r>
              <a:rPr lang="en-US" altLang="nl-NL" dirty="0" err="1" smtClean="0"/>
              <a:t>persoonlijke</a:t>
            </a:r>
            <a:r>
              <a:rPr lang="en-US" altLang="nl-NL" dirty="0" smtClean="0"/>
              <a:t> </a:t>
            </a:r>
            <a:r>
              <a:rPr lang="en-US" altLang="nl-NL" dirty="0" err="1" smtClean="0"/>
              <a:t>presentatie</a:t>
            </a:r>
            <a:r>
              <a:rPr lang="en-US" altLang="nl-NL" dirty="0" smtClean="0"/>
              <a:t>. </a:t>
            </a:r>
            <a:r>
              <a:rPr lang="en-US" altLang="nl-NL" dirty="0" err="1" smtClean="0"/>
              <a:t>Zorg</a:t>
            </a:r>
            <a:r>
              <a:rPr lang="en-US" altLang="nl-NL" dirty="0" smtClean="0"/>
              <a:t> </a:t>
            </a:r>
            <a:r>
              <a:rPr lang="en-US" altLang="nl-NL" dirty="0" err="1" smtClean="0"/>
              <a:t>er</a:t>
            </a:r>
            <a:r>
              <a:rPr lang="en-US" altLang="nl-NL" dirty="0" smtClean="0"/>
              <a:t> </a:t>
            </a:r>
            <a:r>
              <a:rPr lang="en-US" altLang="nl-NL" dirty="0" err="1" smtClean="0"/>
              <a:t>voor</a:t>
            </a:r>
            <a:r>
              <a:rPr lang="en-US" altLang="nl-NL" dirty="0" smtClean="0"/>
              <a:t> </a:t>
            </a:r>
            <a:r>
              <a:rPr lang="en-US" altLang="nl-NL" dirty="0" err="1" smtClean="0"/>
              <a:t>dat</a:t>
            </a:r>
            <a:r>
              <a:rPr lang="en-US" altLang="nl-NL" dirty="0" smtClean="0"/>
              <a:t> je </a:t>
            </a:r>
            <a:r>
              <a:rPr lang="en-US" altLang="nl-NL" dirty="0" err="1" smtClean="0"/>
              <a:t>jezelf</a:t>
            </a:r>
            <a:r>
              <a:rPr lang="en-US" altLang="nl-NL" dirty="0" smtClean="0"/>
              <a:t> </a:t>
            </a:r>
            <a:r>
              <a:rPr lang="en-US" altLang="nl-NL" dirty="0" err="1" smtClean="0"/>
              <a:t>professioneel</a:t>
            </a:r>
            <a:r>
              <a:rPr lang="en-US" altLang="nl-NL" dirty="0" smtClean="0"/>
              <a:t> </a:t>
            </a:r>
            <a:r>
              <a:rPr lang="en-US" altLang="nl-NL" dirty="0" err="1" smtClean="0"/>
              <a:t>presenteert</a:t>
            </a:r>
            <a:r>
              <a:rPr lang="en-US" altLang="nl-NL" dirty="0" smtClean="0"/>
              <a:t>.</a:t>
            </a:r>
          </a:p>
          <a:p>
            <a:pPr eaLnBrk="1" hangingPunct="1"/>
            <a:r>
              <a:rPr lang="en-US" altLang="nl-NL" dirty="0" err="1" smtClean="0"/>
              <a:t>Daarnaast</a:t>
            </a:r>
            <a:r>
              <a:rPr lang="en-US" altLang="nl-NL" dirty="0" smtClean="0"/>
              <a:t> let je </a:t>
            </a:r>
            <a:r>
              <a:rPr lang="en-US" altLang="nl-NL" dirty="0" err="1" smtClean="0"/>
              <a:t>natuurlijk</a:t>
            </a:r>
            <a:r>
              <a:rPr lang="en-US" altLang="nl-NL" dirty="0" smtClean="0"/>
              <a:t> </a:t>
            </a:r>
            <a:r>
              <a:rPr lang="en-US" altLang="nl-NL" dirty="0" err="1" smtClean="0"/>
              <a:t>ook</a:t>
            </a:r>
            <a:r>
              <a:rPr lang="en-US" altLang="nl-NL" dirty="0" smtClean="0"/>
              <a:t> </a:t>
            </a:r>
            <a:r>
              <a:rPr lang="en-US" altLang="nl-NL" dirty="0" err="1" smtClean="0"/>
              <a:t>weer</a:t>
            </a:r>
            <a:r>
              <a:rPr lang="en-US" altLang="nl-NL" dirty="0" smtClean="0"/>
              <a:t> op de </a:t>
            </a:r>
            <a:r>
              <a:rPr lang="en-US" altLang="nl-NL" dirty="0" err="1" smtClean="0"/>
              <a:t>aspecten</a:t>
            </a:r>
            <a:r>
              <a:rPr lang="en-US" altLang="nl-NL" dirty="0" smtClean="0"/>
              <a:t> die in de </a:t>
            </a:r>
            <a:r>
              <a:rPr lang="en-US" altLang="nl-NL" dirty="0" err="1" smtClean="0"/>
              <a:t>voorgaande</a:t>
            </a:r>
            <a:r>
              <a:rPr lang="en-US" altLang="nl-NL" baseline="0" dirty="0" smtClean="0"/>
              <a:t> lessen </a:t>
            </a:r>
            <a:r>
              <a:rPr lang="en-US" altLang="nl-NL" dirty="0" err="1" smtClean="0"/>
              <a:t>aan</a:t>
            </a:r>
            <a:r>
              <a:rPr lang="en-US" altLang="nl-NL" dirty="0" smtClean="0"/>
              <a:t> </a:t>
            </a:r>
            <a:r>
              <a:rPr lang="en-US" altLang="nl-NL" dirty="0" smtClean="0"/>
              <a:t>bod </a:t>
            </a:r>
            <a:r>
              <a:rPr lang="en-US" altLang="nl-NL" dirty="0" err="1" smtClean="0"/>
              <a:t>zijn</a:t>
            </a:r>
            <a:r>
              <a:rPr lang="en-US" altLang="nl-NL" dirty="0" smtClean="0"/>
              <a:t> </a:t>
            </a:r>
            <a:r>
              <a:rPr lang="en-US" altLang="nl-NL" dirty="0" err="1" smtClean="0"/>
              <a:t>gekomen</a:t>
            </a:r>
            <a:r>
              <a:rPr lang="en-US" altLang="nl-NL" dirty="0" smtClean="0"/>
              <a:t>: </a:t>
            </a:r>
            <a:r>
              <a:rPr lang="en-US" altLang="nl-NL" dirty="0" err="1" smtClean="0"/>
              <a:t>kies</a:t>
            </a:r>
            <a:r>
              <a:rPr lang="en-US" altLang="nl-NL" dirty="0" smtClean="0"/>
              <a:t> </a:t>
            </a:r>
            <a:r>
              <a:rPr lang="en-US" altLang="nl-NL" dirty="0" err="1" smtClean="0"/>
              <a:t>een</a:t>
            </a:r>
            <a:r>
              <a:rPr lang="en-US" altLang="nl-NL" dirty="0" smtClean="0"/>
              <a:t> </a:t>
            </a:r>
            <a:r>
              <a:rPr lang="en-US" altLang="nl-NL" dirty="0" err="1" smtClean="0"/>
              <a:t>krachtige</a:t>
            </a:r>
            <a:r>
              <a:rPr lang="en-US" altLang="nl-NL" dirty="0" smtClean="0"/>
              <a:t> </a:t>
            </a:r>
            <a:r>
              <a:rPr lang="en-US" altLang="nl-NL" dirty="0" err="1" smtClean="0"/>
              <a:t>kernboodschap</a:t>
            </a:r>
            <a:r>
              <a:rPr lang="en-US" altLang="nl-NL" dirty="0" smtClean="0"/>
              <a:t> (les 2), </a:t>
            </a:r>
            <a:r>
              <a:rPr lang="en-US" altLang="nl-NL" dirty="0" err="1" smtClean="0"/>
              <a:t>houdt</a:t>
            </a:r>
            <a:r>
              <a:rPr lang="en-US" altLang="nl-NL" dirty="0" smtClean="0"/>
              <a:t> </a:t>
            </a:r>
            <a:r>
              <a:rPr lang="en-US" altLang="nl-NL" dirty="0" err="1" smtClean="0"/>
              <a:t>rekening</a:t>
            </a:r>
            <a:r>
              <a:rPr lang="en-US" altLang="nl-NL" dirty="0" smtClean="0"/>
              <a:t> met de context en </a:t>
            </a:r>
            <a:r>
              <a:rPr lang="en-US" altLang="nl-NL" dirty="0" err="1" smtClean="0"/>
              <a:t>zorg</a:t>
            </a:r>
            <a:r>
              <a:rPr lang="en-US" altLang="nl-NL" dirty="0" smtClean="0"/>
              <a:t> </a:t>
            </a:r>
            <a:r>
              <a:rPr lang="en-US" altLang="nl-NL" dirty="0" err="1" smtClean="0"/>
              <a:t>ervoor</a:t>
            </a:r>
            <a:r>
              <a:rPr lang="en-US" altLang="nl-NL" dirty="0" smtClean="0"/>
              <a:t> </a:t>
            </a:r>
            <a:r>
              <a:rPr lang="en-US" altLang="nl-NL" dirty="0" err="1" smtClean="0"/>
              <a:t>dat</a:t>
            </a:r>
            <a:r>
              <a:rPr lang="en-US" altLang="nl-NL" dirty="0" smtClean="0"/>
              <a:t> je de </a:t>
            </a:r>
            <a:r>
              <a:rPr lang="en-US" altLang="nl-NL" dirty="0" err="1" smtClean="0"/>
              <a:t>aandacht</a:t>
            </a:r>
            <a:r>
              <a:rPr lang="en-US" altLang="nl-NL" dirty="0" smtClean="0"/>
              <a:t> </a:t>
            </a:r>
            <a:r>
              <a:rPr lang="en-US" altLang="nl-NL" dirty="0" err="1" smtClean="0"/>
              <a:t>vasthoudt</a:t>
            </a:r>
            <a:r>
              <a:rPr lang="en-US" altLang="nl-NL" dirty="0" smtClean="0"/>
              <a:t> (les 3). </a:t>
            </a:r>
            <a:r>
              <a:rPr lang="en-US" altLang="nl-NL" dirty="0" err="1" smtClean="0"/>
              <a:t>Daarnaast</a:t>
            </a:r>
            <a:r>
              <a:rPr lang="en-US" altLang="nl-NL" dirty="0" smtClean="0"/>
              <a:t> </a:t>
            </a:r>
            <a:r>
              <a:rPr lang="en-US" altLang="nl-NL" dirty="0" err="1" smtClean="0"/>
              <a:t>creeer</a:t>
            </a:r>
            <a:r>
              <a:rPr lang="en-US" altLang="nl-NL" dirty="0" smtClean="0"/>
              <a:t> je </a:t>
            </a:r>
            <a:r>
              <a:rPr lang="en-US" altLang="nl-NL" dirty="0" err="1" smtClean="0"/>
              <a:t>een</a:t>
            </a:r>
            <a:r>
              <a:rPr lang="en-US" altLang="nl-NL" dirty="0" smtClean="0"/>
              <a:t> </a:t>
            </a:r>
            <a:r>
              <a:rPr lang="en-US" altLang="nl-NL" dirty="0" err="1" smtClean="0"/>
              <a:t>heldere</a:t>
            </a:r>
            <a:r>
              <a:rPr lang="en-US" altLang="nl-NL" dirty="0" smtClean="0"/>
              <a:t> </a:t>
            </a:r>
            <a:r>
              <a:rPr lang="en-US" altLang="nl-NL" dirty="0" err="1" smtClean="0"/>
              <a:t>structuur</a:t>
            </a:r>
            <a:r>
              <a:rPr lang="en-US" altLang="nl-NL" dirty="0" smtClean="0"/>
              <a:t> met </a:t>
            </a:r>
            <a:r>
              <a:rPr lang="en-US" altLang="nl-NL" dirty="0" err="1" smtClean="0"/>
              <a:t>een</a:t>
            </a:r>
            <a:r>
              <a:rPr lang="en-US" altLang="nl-NL" dirty="0" smtClean="0"/>
              <a:t> opening, </a:t>
            </a:r>
            <a:r>
              <a:rPr lang="en-US" altLang="nl-NL" dirty="0" err="1" smtClean="0"/>
              <a:t>middenstuk</a:t>
            </a:r>
            <a:r>
              <a:rPr lang="en-US" altLang="nl-NL" dirty="0" smtClean="0"/>
              <a:t> en </a:t>
            </a:r>
            <a:r>
              <a:rPr lang="en-US" altLang="nl-NL" dirty="0" err="1" smtClean="0"/>
              <a:t>een</a:t>
            </a:r>
            <a:r>
              <a:rPr lang="en-US" altLang="nl-NL" dirty="0" smtClean="0"/>
              <a:t> </a:t>
            </a:r>
            <a:r>
              <a:rPr lang="en-US" altLang="nl-NL" dirty="0" err="1" smtClean="0"/>
              <a:t>krachtig</a:t>
            </a:r>
            <a:r>
              <a:rPr lang="en-US" altLang="nl-NL" dirty="0" smtClean="0"/>
              <a:t> slot (les 4).</a:t>
            </a:r>
          </a:p>
          <a:p>
            <a:pPr eaLnBrk="1" hangingPunct="1"/>
            <a:endParaRPr lang="en-US" altLang="nl-NL" dirty="0" smtClean="0"/>
          </a:p>
        </p:txBody>
      </p:sp>
      <p:sp>
        <p:nvSpPr>
          <p:cNvPr id="22532"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Fontys Frutiger" panose="00000400000000000000" pitchFamily="2" charset="0"/>
                <a:ea typeface="ＭＳ Ｐゴシック" panose="020B0600070205080204" pitchFamily="34" charset="-128"/>
              </a:defRPr>
            </a:lvl1pPr>
            <a:lvl2pPr marL="742950" indent="-285750">
              <a:defRPr sz="2400">
                <a:solidFill>
                  <a:schemeClr val="tx1"/>
                </a:solidFill>
                <a:latin typeface="Fontys Frutiger" panose="00000400000000000000" pitchFamily="2" charset="0"/>
                <a:ea typeface="ＭＳ Ｐゴシック" panose="020B0600070205080204" pitchFamily="34" charset="-128"/>
              </a:defRPr>
            </a:lvl2pPr>
            <a:lvl3pPr marL="1143000" indent="-228600">
              <a:defRPr sz="2400">
                <a:solidFill>
                  <a:schemeClr val="tx1"/>
                </a:solidFill>
                <a:latin typeface="Fontys Frutiger" panose="00000400000000000000" pitchFamily="2" charset="0"/>
                <a:ea typeface="ＭＳ Ｐゴシック" panose="020B0600070205080204" pitchFamily="34" charset="-128"/>
              </a:defRPr>
            </a:lvl3pPr>
            <a:lvl4pPr marL="1600200" indent="-228600">
              <a:defRPr sz="2400">
                <a:solidFill>
                  <a:schemeClr val="tx1"/>
                </a:solidFill>
                <a:latin typeface="Fontys Frutiger" panose="00000400000000000000" pitchFamily="2" charset="0"/>
                <a:ea typeface="ＭＳ Ｐゴシック" panose="020B0600070205080204" pitchFamily="34" charset="-128"/>
              </a:defRPr>
            </a:lvl4pPr>
            <a:lvl5pPr marL="2057400" indent="-228600">
              <a:defRPr sz="2400">
                <a:solidFill>
                  <a:schemeClr val="tx1"/>
                </a:solidFill>
                <a:latin typeface="Fontys Frutiger" panose="00000400000000000000"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Fontys Frutiger" panose="00000400000000000000"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Fontys Frutiger" panose="00000400000000000000"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Fontys Frutiger" panose="00000400000000000000"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Fontys Frutiger" panose="00000400000000000000" pitchFamily="2" charset="0"/>
                <a:ea typeface="ＭＳ Ｐゴシック" panose="020B0600070205080204" pitchFamily="34" charset="-128"/>
              </a:defRPr>
            </a:lvl9pPr>
          </a:lstStyle>
          <a:p>
            <a:fld id="{AB738E8A-E73D-446E-8A81-745E907EB7BA}" type="slidenum">
              <a:rPr lang="en-US" altLang="nl-NL" sz="1200" smtClean="0">
                <a:latin typeface="Arial" panose="020B0604020202020204" pitchFamily="34" charset="0"/>
              </a:rPr>
              <a:pPr/>
              <a:t>14</a:t>
            </a:fld>
            <a:endParaRPr lang="en-US" altLang="nl-NL" sz="1200" smtClean="0">
              <a:latin typeface="Arial" panose="020B0604020202020204" pitchFamily="34" charset="0"/>
            </a:endParaRPr>
          </a:p>
        </p:txBody>
      </p:sp>
    </p:spTree>
    <p:extLst>
      <p:ext uri="{BB962C8B-B14F-4D97-AF65-F5344CB8AC3E}">
        <p14:creationId xmlns:p14="http://schemas.microsoft.com/office/powerpoint/2010/main" val="3227391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b="0" strike="noStrike" dirty="0" smtClean="0"/>
              <a:t>Deze </a:t>
            </a:r>
            <a:r>
              <a:rPr lang="nl-NL" altLang="nl-NL" b="0" strike="noStrike" dirty="0" err="1" smtClean="0"/>
              <a:t>toetsdoelen</a:t>
            </a:r>
            <a:r>
              <a:rPr lang="nl-NL" altLang="nl-NL" b="0" strike="noStrike" baseline="0" dirty="0" smtClean="0"/>
              <a:t> staan deze week allemaal centraal.</a:t>
            </a:r>
            <a:endParaRPr lang="nl-NL" altLang="nl-NL" b="0" strike="noStrike" dirty="0" smtClean="0"/>
          </a:p>
        </p:txBody>
      </p:sp>
    </p:spTree>
    <p:extLst>
      <p:ext uri="{BB962C8B-B14F-4D97-AF65-F5344CB8AC3E}">
        <p14:creationId xmlns:p14="http://schemas.microsoft.com/office/powerpoint/2010/main" val="1822098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jdelijke aanduiding voor dia-afbeelding 1"/>
          <p:cNvSpPr>
            <a:spLocks noGrp="1" noRot="1" noChangeAspect="1" noTextEdit="1"/>
          </p:cNvSpPr>
          <p:nvPr>
            <p:ph type="sldImg"/>
          </p:nvPr>
        </p:nvSpPr>
        <p:spPr>
          <a:ln/>
        </p:spPr>
      </p:sp>
      <p:sp>
        <p:nvSpPr>
          <p:cNvPr id="9219" name="Tijdelijke aanduiding voor notiti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nl-NL" altLang="nl-NL" dirty="0" smtClean="0"/>
              <a:t>Omdat jullie inmiddels met de aangeboden vaardigheden al een heel behoorlijke presentatie neer kunt zetten, gaan we nu ook aandacht besteden aan jouw persoonlijke presentatie en de presentatie van je </a:t>
            </a:r>
            <a:r>
              <a:rPr lang="nl-NL" altLang="nl-NL" dirty="0" err="1" smtClean="0"/>
              <a:t>powerpoint</a:t>
            </a:r>
            <a:r>
              <a:rPr lang="nl-NL" altLang="nl-NL" dirty="0" smtClean="0"/>
              <a:t> of ander hulpmiddel.</a:t>
            </a:r>
          </a:p>
          <a:p>
            <a:pPr eaLnBrk="1" hangingPunct="1"/>
            <a:endParaRPr lang="en-US" altLang="nl-NL" dirty="0" smtClean="0"/>
          </a:p>
          <a:p>
            <a:pPr eaLnBrk="1" hangingPunct="1"/>
            <a:endParaRPr lang="en-US" altLang="nl-NL" dirty="0" smtClean="0"/>
          </a:p>
        </p:txBody>
      </p:sp>
    </p:spTree>
    <p:extLst>
      <p:ext uri="{BB962C8B-B14F-4D97-AF65-F5344CB8AC3E}">
        <p14:creationId xmlns:p14="http://schemas.microsoft.com/office/powerpoint/2010/main" val="1513384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jdelijke aanduiding voor dia-afbeelding 1"/>
          <p:cNvSpPr>
            <a:spLocks noGrp="1" noRot="1" noChangeAspect="1" noTextEdit="1"/>
          </p:cNvSpPr>
          <p:nvPr>
            <p:ph type="sldImg"/>
          </p:nvPr>
        </p:nvSpPr>
        <p:spPr>
          <a:ln/>
        </p:spPr>
      </p:sp>
      <p:sp>
        <p:nvSpPr>
          <p:cNvPr id="10243" name="Tijdelijke aanduiding voor notities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nl-NL" altLang="nl-NL" dirty="0" smtClean="0"/>
              <a:t>Neem eens een kijkje bij het filmpje waarin Don </a:t>
            </a:r>
            <a:r>
              <a:rPr lang="nl-NL" altLang="nl-NL" dirty="0" err="1" smtClean="0"/>
              <a:t>McMillan</a:t>
            </a:r>
            <a:r>
              <a:rPr lang="nl-NL" altLang="nl-NL" dirty="0" smtClean="0"/>
              <a:t> de veel voorkomende fouten van een PowerPoint bloot legt. Omdat hij komiek is, overdrijft hij het flink, maar toch </a:t>
            </a:r>
            <a:r>
              <a:rPr lang="nl-NL" altLang="nl-NL" dirty="0" err="1" smtClean="0"/>
              <a:t>zul</a:t>
            </a:r>
            <a:r>
              <a:rPr lang="nl-NL" altLang="nl-NL" dirty="0" smtClean="0"/>
              <a:t> je er veel onderdelen in herkennen.</a:t>
            </a:r>
          </a:p>
          <a:p>
            <a:pPr>
              <a:defRPr/>
            </a:pPr>
            <a:r>
              <a:rPr lang="nl-NL" altLang="nl-NL" dirty="0" smtClean="0"/>
              <a:t>Let bij het maken van je volgende presentatie daarom goed op de volgende punten:</a:t>
            </a:r>
          </a:p>
          <a:p>
            <a:pPr marL="171450" indent="-171450">
              <a:buFontTx/>
              <a:buChar char="-"/>
              <a:defRPr/>
            </a:pPr>
            <a:r>
              <a:rPr lang="nl-NL" altLang="nl-NL" dirty="0" smtClean="0"/>
              <a:t>Zet niet te veel tekst op een slide. Je publiek zal het gaan lezen waardoor er niet meer naar jouw verhaal geluisterd wordt.</a:t>
            </a:r>
          </a:p>
          <a:p>
            <a:pPr marL="171450" indent="-171450">
              <a:buFontTx/>
              <a:buChar char="-"/>
              <a:defRPr/>
            </a:pPr>
            <a:r>
              <a:rPr lang="nl-NL" altLang="nl-NL" dirty="0" smtClean="0"/>
              <a:t>Vermijd spelfouten! Als je geconcentreerd hebt gewerkt aan je presentatie kan het makkelijk gebeuren dat je zelf over je fouten heen leest. Laat het dus altijd door een ander controleren.</a:t>
            </a:r>
          </a:p>
          <a:p>
            <a:pPr marL="171450" indent="-171450">
              <a:buFontTx/>
              <a:buChar char="-"/>
              <a:defRPr/>
            </a:pPr>
            <a:r>
              <a:rPr lang="nl-NL" altLang="nl-NL" dirty="0" smtClean="0"/>
              <a:t>Als je opsommingen gebruikt, probeer dat dan te beperken. Mensen onthouden slechts een aantal punten. Dus liever de belangrijkste argumenten op een slide dan alle argumenten.</a:t>
            </a:r>
          </a:p>
          <a:p>
            <a:pPr marL="171450" indent="-171450">
              <a:buFontTx/>
              <a:buChar char="-"/>
              <a:defRPr/>
            </a:pPr>
            <a:r>
              <a:rPr lang="nl-NL" altLang="nl-NL" dirty="0" smtClean="0"/>
              <a:t>Gebruik gepaste kleuren. Wees voorzichtig met drukke, opvallende kleuren. Het oogt vaak minder professioneel</a:t>
            </a:r>
          </a:p>
          <a:p>
            <a:pPr marL="171450" indent="-171450">
              <a:buFontTx/>
              <a:buChar char="-"/>
              <a:defRPr/>
            </a:pPr>
            <a:r>
              <a:rPr lang="nl-NL" altLang="nl-NL" dirty="0" smtClean="0"/>
              <a:t>Presenteer geen ingewikkelde informatie met behulp van grafieken of tabellen. Het is wel de bedoeling dat slides jouw verhaal aanvullen en duidelijker maken; niet alleen maar ingewikkelder maken.</a:t>
            </a:r>
          </a:p>
          <a:p>
            <a:pPr marL="171450" indent="-171450">
              <a:buFontTx/>
              <a:buChar char="-"/>
              <a:defRPr/>
            </a:pPr>
            <a:r>
              <a:rPr lang="nl-NL" altLang="nl-NL" dirty="0" smtClean="0"/>
              <a:t>Gebruik geen overbodige beweging in je presentatie. Je kunt bijvoorbeeld best 1 voor 1 je opsommingen in beeld laten komen. Zodra je een punt besproken hebt, komt de volgende in beeld. Daarmee voorkom je dat je publiek al verder gaat lezen dan dat jij in je verhaal bent. Gebruik beweging dus alleen als het functioneel is.</a:t>
            </a:r>
          </a:p>
          <a:p>
            <a:pPr marL="171450" indent="-171450">
              <a:buFontTx/>
              <a:buChar char="-"/>
              <a:defRPr/>
            </a:pPr>
            <a:r>
              <a:rPr lang="nl-NL" altLang="nl-NL" dirty="0" smtClean="0"/>
              <a:t>Let er op dat je een goed leesbaar lettertype gebruikt.</a:t>
            </a:r>
          </a:p>
          <a:p>
            <a:pPr>
              <a:defRPr/>
            </a:pPr>
            <a:r>
              <a:rPr lang="nl-NL" altLang="nl-NL" dirty="0" smtClean="0"/>
              <a:t>Controleer nadat je de aankomende presentatie hebt gemaakt eens of jouw PowerPoint voldoet aan bovenstaande punten. </a:t>
            </a:r>
          </a:p>
          <a:p>
            <a:pPr marL="171450" indent="-171450">
              <a:buFontTx/>
              <a:buChar char="-"/>
              <a:defRPr/>
            </a:pPr>
            <a:endParaRPr lang="nl-NL" altLang="nl-NL" dirty="0" smtClean="0"/>
          </a:p>
        </p:txBody>
      </p:sp>
      <p:sp>
        <p:nvSpPr>
          <p:cNvPr id="10244"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Fontys Frutiger" panose="00000400000000000000" pitchFamily="2" charset="0"/>
                <a:ea typeface="ＭＳ Ｐゴシック" panose="020B0600070205080204" pitchFamily="34" charset="-128"/>
              </a:defRPr>
            </a:lvl1pPr>
            <a:lvl2pPr marL="742950" indent="-285750">
              <a:defRPr sz="2400">
                <a:solidFill>
                  <a:schemeClr val="tx1"/>
                </a:solidFill>
                <a:latin typeface="Fontys Frutiger" panose="00000400000000000000" pitchFamily="2" charset="0"/>
                <a:ea typeface="ＭＳ Ｐゴシック" panose="020B0600070205080204" pitchFamily="34" charset="-128"/>
              </a:defRPr>
            </a:lvl2pPr>
            <a:lvl3pPr marL="1143000" indent="-228600">
              <a:defRPr sz="2400">
                <a:solidFill>
                  <a:schemeClr val="tx1"/>
                </a:solidFill>
                <a:latin typeface="Fontys Frutiger" panose="00000400000000000000" pitchFamily="2" charset="0"/>
                <a:ea typeface="ＭＳ Ｐゴシック" panose="020B0600070205080204" pitchFamily="34" charset="-128"/>
              </a:defRPr>
            </a:lvl3pPr>
            <a:lvl4pPr marL="1600200" indent="-228600">
              <a:defRPr sz="2400">
                <a:solidFill>
                  <a:schemeClr val="tx1"/>
                </a:solidFill>
                <a:latin typeface="Fontys Frutiger" panose="00000400000000000000" pitchFamily="2" charset="0"/>
                <a:ea typeface="ＭＳ Ｐゴシック" panose="020B0600070205080204" pitchFamily="34" charset="-128"/>
              </a:defRPr>
            </a:lvl4pPr>
            <a:lvl5pPr marL="2057400" indent="-228600">
              <a:defRPr sz="2400">
                <a:solidFill>
                  <a:schemeClr val="tx1"/>
                </a:solidFill>
                <a:latin typeface="Fontys Frutiger" panose="00000400000000000000"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Fontys Frutiger" panose="00000400000000000000"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Fontys Frutiger" panose="00000400000000000000"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Fontys Frutiger" panose="00000400000000000000"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Fontys Frutiger" panose="00000400000000000000" pitchFamily="2" charset="0"/>
                <a:ea typeface="ＭＳ Ｐゴシック" panose="020B0600070205080204" pitchFamily="34" charset="-128"/>
              </a:defRPr>
            </a:lvl9pPr>
          </a:lstStyle>
          <a:p>
            <a:fld id="{FA56F71F-742C-4F42-BEC1-0311A1EB54B5}" type="slidenum">
              <a:rPr lang="en-US" altLang="nl-NL" sz="1200" smtClean="0">
                <a:latin typeface="Arial" panose="020B0604020202020204" pitchFamily="34" charset="0"/>
              </a:rPr>
              <a:pPr/>
              <a:t>4</a:t>
            </a:fld>
            <a:endParaRPr lang="en-US" altLang="nl-NL" sz="1200" smtClean="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jdelijke aanduiding voor dia-afbeelding 1"/>
          <p:cNvSpPr>
            <a:spLocks noGrp="1" noRot="1" noChangeAspect="1" noTextEdit="1"/>
          </p:cNvSpPr>
          <p:nvPr>
            <p:ph type="sldImg"/>
          </p:nvPr>
        </p:nvSpPr>
        <p:spPr>
          <a:ln/>
        </p:spPr>
      </p:sp>
      <p:sp>
        <p:nvSpPr>
          <p:cNvPr id="12291"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smtClean="0"/>
              <a:t>Om er voor te zorgen dat jullie niet opnieuw de informatie hoeven te beluisteren bij het controleren van je nieuwe presentatie, op deze slide nog even een samenvatting van de belangrijkste punten.</a:t>
            </a:r>
          </a:p>
          <a:p>
            <a:r>
              <a:rPr lang="nl-NL" altLang="nl-NL" dirty="0" smtClean="0"/>
              <a:t>Gebruik een rustige, liefst egale, achtergrond waarbij de tekst goed leesbaar blijft.</a:t>
            </a:r>
          </a:p>
          <a:p>
            <a:r>
              <a:rPr lang="nl-NL" altLang="nl-NL" dirty="0" smtClean="0"/>
              <a:t>Zet niet te veel informatie op de slide en gebruik steekwoorden.</a:t>
            </a:r>
          </a:p>
          <a:p>
            <a:r>
              <a:rPr lang="nl-NL" altLang="nl-NL" dirty="0" smtClean="0"/>
              <a:t>Gebruik relevante en leesbare plaatjes.</a:t>
            </a:r>
          </a:p>
          <a:p>
            <a:r>
              <a:rPr lang="nl-NL" altLang="nl-NL" dirty="0" smtClean="0"/>
              <a:t>Neem voldoende tijd voor een slide. Dit heeft ook te maken met jouw manier van presenteren. Pak aan het begin en aan het eind van de slide even wat rust door een stilte te laten vallen. Laat niet te veel dingen over het scherm heen vliegen en zet beweging alleen in als het functioneel is.  </a:t>
            </a:r>
          </a:p>
          <a:p>
            <a:r>
              <a:rPr lang="nl-NL" altLang="nl-NL" dirty="0" smtClean="0"/>
              <a:t>Zorg voor een professionele uitstraling van je </a:t>
            </a:r>
            <a:r>
              <a:rPr lang="nl-NL" altLang="nl-NL" dirty="0" err="1" smtClean="0"/>
              <a:t>powerpoint</a:t>
            </a:r>
            <a:r>
              <a:rPr lang="nl-NL" altLang="nl-NL" dirty="0" smtClean="0"/>
              <a:t> met eenheid, duidelijke structuur en overzicht. Als je hier zelf geen kijk op hebt, laat iemand anders je dan helpen</a:t>
            </a:r>
          </a:p>
          <a:p>
            <a:r>
              <a:rPr lang="nl-NL" altLang="nl-NL" dirty="0" smtClean="0"/>
              <a:t>En vermijd fouten! Als je heel vaak presenteert, kan er best een keer een spelfoutje insluipen. Maar straks is het jouw eindpresentatie voor een beoordeling. Daar mag echt geen fout in zitten.</a:t>
            </a:r>
          </a:p>
        </p:txBody>
      </p:sp>
      <p:sp>
        <p:nvSpPr>
          <p:cNvPr id="12292"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Fontys Frutiger" panose="00000400000000000000" pitchFamily="2" charset="0"/>
                <a:ea typeface="ＭＳ Ｐゴシック" panose="020B0600070205080204" pitchFamily="34" charset="-128"/>
              </a:defRPr>
            </a:lvl1pPr>
            <a:lvl2pPr marL="742950" indent="-285750">
              <a:defRPr sz="2400">
                <a:solidFill>
                  <a:schemeClr val="tx1"/>
                </a:solidFill>
                <a:latin typeface="Fontys Frutiger" panose="00000400000000000000" pitchFamily="2" charset="0"/>
                <a:ea typeface="ＭＳ Ｐゴシック" panose="020B0600070205080204" pitchFamily="34" charset="-128"/>
              </a:defRPr>
            </a:lvl2pPr>
            <a:lvl3pPr marL="1143000" indent="-228600">
              <a:defRPr sz="2400">
                <a:solidFill>
                  <a:schemeClr val="tx1"/>
                </a:solidFill>
                <a:latin typeface="Fontys Frutiger" panose="00000400000000000000" pitchFamily="2" charset="0"/>
                <a:ea typeface="ＭＳ Ｐゴシック" panose="020B0600070205080204" pitchFamily="34" charset="-128"/>
              </a:defRPr>
            </a:lvl3pPr>
            <a:lvl4pPr marL="1600200" indent="-228600">
              <a:defRPr sz="2400">
                <a:solidFill>
                  <a:schemeClr val="tx1"/>
                </a:solidFill>
                <a:latin typeface="Fontys Frutiger" panose="00000400000000000000" pitchFamily="2" charset="0"/>
                <a:ea typeface="ＭＳ Ｐゴシック" panose="020B0600070205080204" pitchFamily="34" charset="-128"/>
              </a:defRPr>
            </a:lvl4pPr>
            <a:lvl5pPr marL="2057400" indent="-228600">
              <a:defRPr sz="2400">
                <a:solidFill>
                  <a:schemeClr val="tx1"/>
                </a:solidFill>
                <a:latin typeface="Fontys Frutiger" panose="00000400000000000000"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Fontys Frutiger" panose="00000400000000000000"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Fontys Frutiger" panose="00000400000000000000"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Fontys Frutiger" panose="00000400000000000000"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Fontys Frutiger" panose="00000400000000000000" pitchFamily="2" charset="0"/>
                <a:ea typeface="ＭＳ Ｐゴシック" panose="020B0600070205080204" pitchFamily="34" charset="-128"/>
              </a:defRPr>
            </a:lvl9pPr>
          </a:lstStyle>
          <a:p>
            <a:fld id="{D38129DD-79FA-4C2E-AB83-266B55451F6C}" type="slidenum">
              <a:rPr lang="en-US" altLang="nl-NL" sz="1200" smtClean="0">
                <a:latin typeface="Arial" panose="020B0604020202020204" pitchFamily="34" charset="0"/>
              </a:rPr>
              <a:pPr/>
              <a:t>5</a:t>
            </a:fld>
            <a:endParaRPr lang="en-US" altLang="nl-NL" sz="1200" smtClean="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jdelijke aanduiding voor dia-afbeelding 1"/>
          <p:cNvSpPr>
            <a:spLocks noGrp="1" noRot="1" noChangeAspect="1" noTextEdit="1"/>
          </p:cNvSpPr>
          <p:nvPr>
            <p:ph type="sldImg"/>
          </p:nvPr>
        </p:nvSpPr>
        <p:spPr>
          <a:ln/>
        </p:spPr>
      </p:sp>
      <p:sp>
        <p:nvSpPr>
          <p:cNvPr id="12291"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nl-NL" altLang="nl-NL">
              <a:latin typeface="Calibri" charset="0"/>
              <a:ea typeface="ＭＳ Ｐゴシック" charset="-128"/>
            </a:endParaRPr>
          </a:p>
        </p:txBody>
      </p:sp>
      <p:sp>
        <p:nvSpPr>
          <p:cNvPr id="12292"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Fontys Frutiger" charset="0"/>
                <a:ea typeface="ＭＳ Ｐゴシック" charset="-128"/>
              </a:defRPr>
            </a:lvl1pPr>
            <a:lvl2pPr marL="742950" indent="-285750">
              <a:defRPr sz="2400">
                <a:solidFill>
                  <a:schemeClr val="tx1"/>
                </a:solidFill>
                <a:latin typeface="Fontys Frutiger" charset="0"/>
                <a:ea typeface="ＭＳ Ｐゴシック" charset="-128"/>
              </a:defRPr>
            </a:lvl2pPr>
            <a:lvl3pPr marL="1143000" indent="-228600">
              <a:defRPr sz="2400">
                <a:solidFill>
                  <a:schemeClr val="tx1"/>
                </a:solidFill>
                <a:latin typeface="Fontys Frutiger" charset="0"/>
                <a:ea typeface="ＭＳ Ｐゴシック" charset="-128"/>
              </a:defRPr>
            </a:lvl3pPr>
            <a:lvl4pPr marL="1600200" indent="-228600">
              <a:defRPr sz="2400">
                <a:solidFill>
                  <a:schemeClr val="tx1"/>
                </a:solidFill>
                <a:latin typeface="Fontys Frutiger" charset="0"/>
                <a:ea typeface="ＭＳ Ｐゴシック" charset="-128"/>
              </a:defRPr>
            </a:lvl4pPr>
            <a:lvl5pPr marL="2057400" indent="-228600">
              <a:defRPr sz="2400">
                <a:solidFill>
                  <a:schemeClr val="tx1"/>
                </a:solidFill>
                <a:latin typeface="Fontys Frutiger" charset="0"/>
                <a:ea typeface="ＭＳ Ｐゴシック" charset="-128"/>
              </a:defRPr>
            </a:lvl5pPr>
            <a:lvl6pPr marL="2514600" indent="-228600" eaLnBrk="0" fontAlgn="base" hangingPunct="0">
              <a:spcBef>
                <a:spcPct val="0"/>
              </a:spcBef>
              <a:spcAft>
                <a:spcPct val="0"/>
              </a:spcAft>
              <a:defRPr sz="2400">
                <a:solidFill>
                  <a:schemeClr val="tx1"/>
                </a:solidFill>
                <a:latin typeface="Fontys Frutiger" charset="0"/>
                <a:ea typeface="ＭＳ Ｐゴシック" charset="-128"/>
              </a:defRPr>
            </a:lvl6pPr>
            <a:lvl7pPr marL="2971800" indent="-228600" eaLnBrk="0" fontAlgn="base" hangingPunct="0">
              <a:spcBef>
                <a:spcPct val="0"/>
              </a:spcBef>
              <a:spcAft>
                <a:spcPct val="0"/>
              </a:spcAft>
              <a:defRPr sz="2400">
                <a:solidFill>
                  <a:schemeClr val="tx1"/>
                </a:solidFill>
                <a:latin typeface="Fontys Frutiger" charset="0"/>
                <a:ea typeface="ＭＳ Ｐゴシック" charset="-128"/>
              </a:defRPr>
            </a:lvl7pPr>
            <a:lvl8pPr marL="3429000" indent="-228600" eaLnBrk="0" fontAlgn="base" hangingPunct="0">
              <a:spcBef>
                <a:spcPct val="0"/>
              </a:spcBef>
              <a:spcAft>
                <a:spcPct val="0"/>
              </a:spcAft>
              <a:defRPr sz="2400">
                <a:solidFill>
                  <a:schemeClr val="tx1"/>
                </a:solidFill>
                <a:latin typeface="Fontys Frutiger" charset="0"/>
                <a:ea typeface="ＭＳ Ｐゴシック" charset="-128"/>
              </a:defRPr>
            </a:lvl8pPr>
            <a:lvl9pPr marL="3886200" indent="-228600" eaLnBrk="0" fontAlgn="base" hangingPunct="0">
              <a:spcBef>
                <a:spcPct val="0"/>
              </a:spcBef>
              <a:spcAft>
                <a:spcPct val="0"/>
              </a:spcAft>
              <a:defRPr sz="2400">
                <a:solidFill>
                  <a:schemeClr val="tx1"/>
                </a:solidFill>
                <a:latin typeface="Fontys Frutiger" charset="0"/>
                <a:ea typeface="ＭＳ Ｐゴシック" charset="-128"/>
              </a:defRPr>
            </a:lvl9pPr>
          </a:lstStyle>
          <a:p>
            <a:fld id="{582AB195-EA2B-5348-80C5-0C2371FFE9D2}" type="slidenum">
              <a:rPr lang="en-US" altLang="nl-NL" sz="1200">
                <a:latin typeface="Arial" charset="0"/>
              </a:rPr>
              <a:pPr/>
              <a:t>6</a:t>
            </a:fld>
            <a:endParaRPr lang="en-US" altLang="nl-NL" sz="1200">
              <a:latin typeface="Arial" charset="0"/>
            </a:endParaRPr>
          </a:p>
        </p:txBody>
      </p:sp>
    </p:spTree>
    <p:extLst>
      <p:ext uri="{BB962C8B-B14F-4D97-AF65-F5344CB8AC3E}">
        <p14:creationId xmlns:p14="http://schemas.microsoft.com/office/powerpoint/2010/main" val="2938891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dia-afbeelding 1"/>
          <p:cNvSpPr>
            <a:spLocks noGrp="1" noRot="1" noChangeAspect="1" noTextEdit="1"/>
          </p:cNvSpPr>
          <p:nvPr>
            <p:ph type="sldImg"/>
          </p:nvPr>
        </p:nvSpPr>
        <p:spPr>
          <a:ln/>
        </p:spPr>
      </p:sp>
      <p:sp>
        <p:nvSpPr>
          <p:cNvPr id="1433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nl-NL" altLang="nl-NL" dirty="0">
              <a:latin typeface="Calibri" charset="0"/>
              <a:ea typeface="ＭＳ Ｐゴシック" charset="-128"/>
            </a:endParaRPr>
          </a:p>
        </p:txBody>
      </p:sp>
      <p:sp>
        <p:nvSpPr>
          <p:cNvPr id="1434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Fontys Frutiger" charset="0"/>
                <a:ea typeface="ＭＳ Ｐゴシック" charset="-128"/>
              </a:defRPr>
            </a:lvl1pPr>
            <a:lvl2pPr marL="742950" indent="-285750">
              <a:defRPr sz="2400">
                <a:solidFill>
                  <a:schemeClr val="tx1"/>
                </a:solidFill>
                <a:latin typeface="Fontys Frutiger" charset="0"/>
                <a:ea typeface="ＭＳ Ｐゴシック" charset="-128"/>
              </a:defRPr>
            </a:lvl2pPr>
            <a:lvl3pPr marL="1143000" indent="-228600">
              <a:defRPr sz="2400">
                <a:solidFill>
                  <a:schemeClr val="tx1"/>
                </a:solidFill>
                <a:latin typeface="Fontys Frutiger" charset="0"/>
                <a:ea typeface="ＭＳ Ｐゴシック" charset="-128"/>
              </a:defRPr>
            </a:lvl3pPr>
            <a:lvl4pPr marL="1600200" indent="-228600">
              <a:defRPr sz="2400">
                <a:solidFill>
                  <a:schemeClr val="tx1"/>
                </a:solidFill>
                <a:latin typeface="Fontys Frutiger" charset="0"/>
                <a:ea typeface="ＭＳ Ｐゴシック" charset="-128"/>
              </a:defRPr>
            </a:lvl4pPr>
            <a:lvl5pPr marL="2057400" indent="-228600">
              <a:defRPr sz="2400">
                <a:solidFill>
                  <a:schemeClr val="tx1"/>
                </a:solidFill>
                <a:latin typeface="Fontys Frutiger" charset="0"/>
                <a:ea typeface="ＭＳ Ｐゴシック" charset="-128"/>
              </a:defRPr>
            </a:lvl5pPr>
            <a:lvl6pPr marL="2514600" indent="-228600" eaLnBrk="0" fontAlgn="base" hangingPunct="0">
              <a:spcBef>
                <a:spcPct val="0"/>
              </a:spcBef>
              <a:spcAft>
                <a:spcPct val="0"/>
              </a:spcAft>
              <a:defRPr sz="2400">
                <a:solidFill>
                  <a:schemeClr val="tx1"/>
                </a:solidFill>
                <a:latin typeface="Fontys Frutiger" charset="0"/>
                <a:ea typeface="ＭＳ Ｐゴシック" charset="-128"/>
              </a:defRPr>
            </a:lvl6pPr>
            <a:lvl7pPr marL="2971800" indent="-228600" eaLnBrk="0" fontAlgn="base" hangingPunct="0">
              <a:spcBef>
                <a:spcPct val="0"/>
              </a:spcBef>
              <a:spcAft>
                <a:spcPct val="0"/>
              </a:spcAft>
              <a:defRPr sz="2400">
                <a:solidFill>
                  <a:schemeClr val="tx1"/>
                </a:solidFill>
                <a:latin typeface="Fontys Frutiger" charset="0"/>
                <a:ea typeface="ＭＳ Ｐゴシック" charset="-128"/>
              </a:defRPr>
            </a:lvl7pPr>
            <a:lvl8pPr marL="3429000" indent="-228600" eaLnBrk="0" fontAlgn="base" hangingPunct="0">
              <a:spcBef>
                <a:spcPct val="0"/>
              </a:spcBef>
              <a:spcAft>
                <a:spcPct val="0"/>
              </a:spcAft>
              <a:defRPr sz="2400">
                <a:solidFill>
                  <a:schemeClr val="tx1"/>
                </a:solidFill>
                <a:latin typeface="Fontys Frutiger" charset="0"/>
                <a:ea typeface="ＭＳ Ｐゴシック" charset="-128"/>
              </a:defRPr>
            </a:lvl8pPr>
            <a:lvl9pPr marL="3886200" indent="-228600" eaLnBrk="0" fontAlgn="base" hangingPunct="0">
              <a:spcBef>
                <a:spcPct val="0"/>
              </a:spcBef>
              <a:spcAft>
                <a:spcPct val="0"/>
              </a:spcAft>
              <a:defRPr sz="2400">
                <a:solidFill>
                  <a:schemeClr val="tx1"/>
                </a:solidFill>
                <a:latin typeface="Fontys Frutiger" charset="0"/>
                <a:ea typeface="ＭＳ Ｐゴシック" charset="-128"/>
              </a:defRPr>
            </a:lvl9pPr>
          </a:lstStyle>
          <a:p>
            <a:fld id="{6053EC74-7C3C-1B47-A88E-EABAD2D080C3}" type="slidenum">
              <a:rPr lang="en-US" altLang="nl-NL" sz="1200">
                <a:latin typeface="Arial" charset="0"/>
              </a:rPr>
              <a:pPr/>
              <a:t>7</a:t>
            </a:fld>
            <a:endParaRPr lang="en-US" altLang="nl-NL" sz="1200">
              <a:latin typeface="Arial" charset="0"/>
            </a:endParaRPr>
          </a:p>
        </p:txBody>
      </p:sp>
    </p:spTree>
    <p:extLst>
      <p:ext uri="{BB962C8B-B14F-4D97-AF65-F5344CB8AC3E}">
        <p14:creationId xmlns:p14="http://schemas.microsoft.com/office/powerpoint/2010/main" val="3916602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jdelijke aanduiding voor dia-afbeelding 1"/>
          <p:cNvSpPr>
            <a:spLocks noGrp="1" noRot="1" noChangeAspect="1" noTextEdit="1"/>
          </p:cNvSpPr>
          <p:nvPr>
            <p:ph type="sldImg"/>
          </p:nvPr>
        </p:nvSpPr>
        <p:spPr>
          <a:ln/>
        </p:spPr>
      </p:sp>
      <p:sp>
        <p:nvSpPr>
          <p:cNvPr id="16387"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nl-NL" altLang="nl-NL" dirty="0">
              <a:latin typeface="Calibri" charset="0"/>
              <a:ea typeface="ＭＳ Ｐゴシック" charset="-128"/>
            </a:endParaRPr>
          </a:p>
        </p:txBody>
      </p:sp>
      <p:sp>
        <p:nvSpPr>
          <p:cNvPr id="16388"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Fontys Frutiger" charset="0"/>
                <a:ea typeface="ＭＳ Ｐゴシック" charset="-128"/>
              </a:defRPr>
            </a:lvl1pPr>
            <a:lvl2pPr marL="742950" indent="-285750">
              <a:defRPr sz="2400">
                <a:solidFill>
                  <a:schemeClr val="tx1"/>
                </a:solidFill>
                <a:latin typeface="Fontys Frutiger" charset="0"/>
                <a:ea typeface="ＭＳ Ｐゴシック" charset="-128"/>
              </a:defRPr>
            </a:lvl2pPr>
            <a:lvl3pPr marL="1143000" indent="-228600">
              <a:defRPr sz="2400">
                <a:solidFill>
                  <a:schemeClr val="tx1"/>
                </a:solidFill>
                <a:latin typeface="Fontys Frutiger" charset="0"/>
                <a:ea typeface="ＭＳ Ｐゴシック" charset="-128"/>
              </a:defRPr>
            </a:lvl3pPr>
            <a:lvl4pPr marL="1600200" indent="-228600">
              <a:defRPr sz="2400">
                <a:solidFill>
                  <a:schemeClr val="tx1"/>
                </a:solidFill>
                <a:latin typeface="Fontys Frutiger" charset="0"/>
                <a:ea typeface="ＭＳ Ｐゴシック" charset="-128"/>
              </a:defRPr>
            </a:lvl4pPr>
            <a:lvl5pPr marL="2057400" indent="-228600">
              <a:defRPr sz="2400">
                <a:solidFill>
                  <a:schemeClr val="tx1"/>
                </a:solidFill>
                <a:latin typeface="Fontys Frutiger" charset="0"/>
                <a:ea typeface="ＭＳ Ｐゴシック" charset="-128"/>
              </a:defRPr>
            </a:lvl5pPr>
            <a:lvl6pPr marL="2514600" indent="-228600" eaLnBrk="0" fontAlgn="base" hangingPunct="0">
              <a:spcBef>
                <a:spcPct val="0"/>
              </a:spcBef>
              <a:spcAft>
                <a:spcPct val="0"/>
              </a:spcAft>
              <a:defRPr sz="2400">
                <a:solidFill>
                  <a:schemeClr val="tx1"/>
                </a:solidFill>
                <a:latin typeface="Fontys Frutiger" charset="0"/>
                <a:ea typeface="ＭＳ Ｐゴシック" charset="-128"/>
              </a:defRPr>
            </a:lvl6pPr>
            <a:lvl7pPr marL="2971800" indent="-228600" eaLnBrk="0" fontAlgn="base" hangingPunct="0">
              <a:spcBef>
                <a:spcPct val="0"/>
              </a:spcBef>
              <a:spcAft>
                <a:spcPct val="0"/>
              </a:spcAft>
              <a:defRPr sz="2400">
                <a:solidFill>
                  <a:schemeClr val="tx1"/>
                </a:solidFill>
                <a:latin typeface="Fontys Frutiger" charset="0"/>
                <a:ea typeface="ＭＳ Ｐゴシック" charset="-128"/>
              </a:defRPr>
            </a:lvl7pPr>
            <a:lvl8pPr marL="3429000" indent="-228600" eaLnBrk="0" fontAlgn="base" hangingPunct="0">
              <a:spcBef>
                <a:spcPct val="0"/>
              </a:spcBef>
              <a:spcAft>
                <a:spcPct val="0"/>
              </a:spcAft>
              <a:defRPr sz="2400">
                <a:solidFill>
                  <a:schemeClr val="tx1"/>
                </a:solidFill>
                <a:latin typeface="Fontys Frutiger" charset="0"/>
                <a:ea typeface="ＭＳ Ｐゴシック" charset="-128"/>
              </a:defRPr>
            </a:lvl8pPr>
            <a:lvl9pPr marL="3886200" indent="-228600" eaLnBrk="0" fontAlgn="base" hangingPunct="0">
              <a:spcBef>
                <a:spcPct val="0"/>
              </a:spcBef>
              <a:spcAft>
                <a:spcPct val="0"/>
              </a:spcAft>
              <a:defRPr sz="2400">
                <a:solidFill>
                  <a:schemeClr val="tx1"/>
                </a:solidFill>
                <a:latin typeface="Fontys Frutiger" charset="0"/>
                <a:ea typeface="ＭＳ Ｐゴシック" charset="-128"/>
              </a:defRPr>
            </a:lvl9pPr>
          </a:lstStyle>
          <a:p>
            <a:fld id="{5FAE411E-134E-7F4F-BCAA-72D2A282E054}" type="slidenum">
              <a:rPr lang="en-US" altLang="nl-NL" sz="1200">
                <a:latin typeface="Arial" charset="0"/>
              </a:rPr>
              <a:pPr/>
              <a:t>9</a:t>
            </a:fld>
            <a:endParaRPr lang="en-US" altLang="nl-NL" sz="1200">
              <a:latin typeface="Arial" charset="0"/>
            </a:endParaRPr>
          </a:p>
        </p:txBody>
      </p:sp>
    </p:spTree>
    <p:extLst>
      <p:ext uri="{BB962C8B-B14F-4D97-AF65-F5344CB8AC3E}">
        <p14:creationId xmlns:p14="http://schemas.microsoft.com/office/powerpoint/2010/main" val="1584444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jdelijke aanduiding voor dia-afbeelding 1"/>
          <p:cNvSpPr>
            <a:spLocks noGrp="1" noRot="1" noChangeAspect="1" noTextEdit="1"/>
          </p:cNvSpPr>
          <p:nvPr>
            <p:ph type="sldImg"/>
          </p:nvPr>
        </p:nvSpPr>
        <p:spPr>
          <a:ln/>
        </p:spPr>
      </p:sp>
      <p:sp>
        <p:nvSpPr>
          <p:cNvPr id="18435"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nl-NL" altLang="nl-NL" dirty="0">
              <a:latin typeface="Calibri" charset="0"/>
              <a:ea typeface="ＭＳ Ｐゴシック" charset="-128"/>
            </a:endParaRPr>
          </a:p>
        </p:txBody>
      </p:sp>
      <p:sp>
        <p:nvSpPr>
          <p:cNvPr id="18436"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Fontys Frutiger" charset="0"/>
                <a:ea typeface="ＭＳ Ｐゴシック" charset="-128"/>
              </a:defRPr>
            </a:lvl1pPr>
            <a:lvl2pPr marL="742950" indent="-285750">
              <a:defRPr sz="2400">
                <a:solidFill>
                  <a:schemeClr val="tx1"/>
                </a:solidFill>
                <a:latin typeface="Fontys Frutiger" charset="0"/>
                <a:ea typeface="ＭＳ Ｐゴシック" charset="-128"/>
              </a:defRPr>
            </a:lvl2pPr>
            <a:lvl3pPr marL="1143000" indent="-228600">
              <a:defRPr sz="2400">
                <a:solidFill>
                  <a:schemeClr val="tx1"/>
                </a:solidFill>
                <a:latin typeface="Fontys Frutiger" charset="0"/>
                <a:ea typeface="ＭＳ Ｐゴシック" charset="-128"/>
              </a:defRPr>
            </a:lvl3pPr>
            <a:lvl4pPr marL="1600200" indent="-228600">
              <a:defRPr sz="2400">
                <a:solidFill>
                  <a:schemeClr val="tx1"/>
                </a:solidFill>
                <a:latin typeface="Fontys Frutiger" charset="0"/>
                <a:ea typeface="ＭＳ Ｐゴシック" charset="-128"/>
              </a:defRPr>
            </a:lvl4pPr>
            <a:lvl5pPr marL="2057400" indent="-228600">
              <a:defRPr sz="2400">
                <a:solidFill>
                  <a:schemeClr val="tx1"/>
                </a:solidFill>
                <a:latin typeface="Fontys Frutiger" charset="0"/>
                <a:ea typeface="ＭＳ Ｐゴシック" charset="-128"/>
              </a:defRPr>
            </a:lvl5pPr>
            <a:lvl6pPr marL="2514600" indent="-228600" eaLnBrk="0" fontAlgn="base" hangingPunct="0">
              <a:spcBef>
                <a:spcPct val="0"/>
              </a:spcBef>
              <a:spcAft>
                <a:spcPct val="0"/>
              </a:spcAft>
              <a:defRPr sz="2400">
                <a:solidFill>
                  <a:schemeClr val="tx1"/>
                </a:solidFill>
                <a:latin typeface="Fontys Frutiger" charset="0"/>
                <a:ea typeface="ＭＳ Ｐゴシック" charset="-128"/>
              </a:defRPr>
            </a:lvl6pPr>
            <a:lvl7pPr marL="2971800" indent="-228600" eaLnBrk="0" fontAlgn="base" hangingPunct="0">
              <a:spcBef>
                <a:spcPct val="0"/>
              </a:spcBef>
              <a:spcAft>
                <a:spcPct val="0"/>
              </a:spcAft>
              <a:defRPr sz="2400">
                <a:solidFill>
                  <a:schemeClr val="tx1"/>
                </a:solidFill>
                <a:latin typeface="Fontys Frutiger" charset="0"/>
                <a:ea typeface="ＭＳ Ｐゴシック" charset="-128"/>
              </a:defRPr>
            </a:lvl7pPr>
            <a:lvl8pPr marL="3429000" indent="-228600" eaLnBrk="0" fontAlgn="base" hangingPunct="0">
              <a:spcBef>
                <a:spcPct val="0"/>
              </a:spcBef>
              <a:spcAft>
                <a:spcPct val="0"/>
              </a:spcAft>
              <a:defRPr sz="2400">
                <a:solidFill>
                  <a:schemeClr val="tx1"/>
                </a:solidFill>
                <a:latin typeface="Fontys Frutiger" charset="0"/>
                <a:ea typeface="ＭＳ Ｐゴシック" charset="-128"/>
              </a:defRPr>
            </a:lvl8pPr>
            <a:lvl9pPr marL="3886200" indent="-228600" eaLnBrk="0" fontAlgn="base" hangingPunct="0">
              <a:spcBef>
                <a:spcPct val="0"/>
              </a:spcBef>
              <a:spcAft>
                <a:spcPct val="0"/>
              </a:spcAft>
              <a:defRPr sz="2400">
                <a:solidFill>
                  <a:schemeClr val="tx1"/>
                </a:solidFill>
                <a:latin typeface="Fontys Frutiger" charset="0"/>
                <a:ea typeface="ＭＳ Ｐゴシック" charset="-128"/>
              </a:defRPr>
            </a:lvl9pPr>
          </a:lstStyle>
          <a:p>
            <a:fld id="{EF4AC13B-EEC7-5546-BFE3-991716729B28}" type="slidenum">
              <a:rPr lang="en-US" altLang="nl-NL" sz="1200">
                <a:latin typeface="Arial" charset="0"/>
              </a:rPr>
              <a:pPr/>
              <a:t>10</a:t>
            </a:fld>
            <a:endParaRPr lang="en-US" altLang="nl-NL" sz="1200">
              <a:latin typeface="Arial" charset="0"/>
            </a:endParaRPr>
          </a:p>
        </p:txBody>
      </p:sp>
    </p:spTree>
    <p:extLst>
      <p:ext uri="{BB962C8B-B14F-4D97-AF65-F5344CB8AC3E}">
        <p14:creationId xmlns:p14="http://schemas.microsoft.com/office/powerpoint/2010/main" val="40393608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3" name="Picture 2" descr="Basis 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7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p:cNvSpPr txBox="1">
            <a:spLocks noChangeArrowheads="1"/>
          </p:cNvSpPr>
          <p:nvPr/>
        </p:nvSpPr>
        <p:spPr bwMode="auto">
          <a:xfrm>
            <a:off x="8459788" y="6381750"/>
            <a:ext cx="5762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sz="2400">
                <a:solidFill>
                  <a:schemeClr val="tx1"/>
                </a:solidFill>
                <a:latin typeface="Fontys Frutiger" panose="00000400000000000000" pitchFamily="2" charset="0"/>
                <a:ea typeface="ＭＳ Ｐゴシック" panose="020B0600070205080204" pitchFamily="34" charset="-128"/>
              </a:defRPr>
            </a:lvl1pPr>
            <a:lvl2pPr marL="742950" indent="-285750" defTabSz="762000">
              <a:defRPr sz="2400">
                <a:solidFill>
                  <a:schemeClr val="tx1"/>
                </a:solidFill>
                <a:latin typeface="Fontys Frutiger" panose="00000400000000000000" pitchFamily="2" charset="0"/>
                <a:ea typeface="ＭＳ Ｐゴシック" panose="020B0600070205080204" pitchFamily="34" charset="-128"/>
              </a:defRPr>
            </a:lvl2pPr>
            <a:lvl3pPr marL="1143000" indent="-228600" defTabSz="762000">
              <a:defRPr sz="2400">
                <a:solidFill>
                  <a:schemeClr val="tx1"/>
                </a:solidFill>
                <a:latin typeface="Fontys Frutiger" panose="00000400000000000000" pitchFamily="2" charset="0"/>
                <a:ea typeface="ＭＳ Ｐゴシック" panose="020B0600070205080204" pitchFamily="34" charset="-128"/>
              </a:defRPr>
            </a:lvl3pPr>
            <a:lvl4pPr marL="1600200" indent="-228600" defTabSz="762000">
              <a:defRPr sz="2400">
                <a:solidFill>
                  <a:schemeClr val="tx1"/>
                </a:solidFill>
                <a:latin typeface="Fontys Frutiger" panose="00000400000000000000" pitchFamily="2" charset="0"/>
                <a:ea typeface="ＭＳ Ｐゴシック" panose="020B0600070205080204" pitchFamily="34" charset="-128"/>
              </a:defRPr>
            </a:lvl4pPr>
            <a:lvl5pPr marL="2057400" indent="-228600" defTabSz="762000">
              <a:defRPr sz="2400">
                <a:solidFill>
                  <a:schemeClr val="tx1"/>
                </a:solidFill>
                <a:latin typeface="Fontys Frutiger" panose="00000400000000000000" pitchFamily="2" charset="0"/>
                <a:ea typeface="ＭＳ Ｐゴシック" panose="020B0600070205080204" pitchFamily="34" charset="-128"/>
              </a:defRPr>
            </a:lvl5pPr>
            <a:lvl6pPr marL="2514600" indent="-228600" algn="ctr" defTabSz="762000" eaLnBrk="0" fontAlgn="base" hangingPunct="0">
              <a:spcBef>
                <a:spcPct val="0"/>
              </a:spcBef>
              <a:spcAft>
                <a:spcPct val="0"/>
              </a:spcAft>
              <a:defRPr sz="2400">
                <a:solidFill>
                  <a:schemeClr val="tx1"/>
                </a:solidFill>
                <a:latin typeface="Fontys Frutiger" panose="00000400000000000000" pitchFamily="2" charset="0"/>
                <a:ea typeface="ＭＳ Ｐゴシック" panose="020B0600070205080204" pitchFamily="34" charset="-128"/>
              </a:defRPr>
            </a:lvl6pPr>
            <a:lvl7pPr marL="2971800" indent="-228600" algn="ctr" defTabSz="762000" eaLnBrk="0" fontAlgn="base" hangingPunct="0">
              <a:spcBef>
                <a:spcPct val="0"/>
              </a:spcBef>
              <a:spcAft>
                <a:spcPct val="0"/>
              </a:spcAft>
              <a:defRPr sz="2400">
                <a:solidFill>
                  <a:schemeClr val="tx1"/>
                </a:solidFill>
                <a:latin typeface="Fontys Frutiger" panose="00000400000000000000" pitchFamily="2" charset="0"/>
                <a:ea typeface="ＭＳ Ｐゴシック" panose="020B0600070205080204" pitchFamily="34" charset="-128"/>
              </a:defRPr>
            </a:lvl7pPr>
            <a:lvl8pPr marL="3429000" indent="-228600" algn="ctr" defTabSz="762000" eaLnBrk="0" fontAlgn="base" hangingPunct="0">
              <a:spcBef>
                <a:spcPct val="0"/>
              </a:spcBef>
              <a:spcAft>
                <a:spcPct val="0"/>
              </a:spcAft>
              <a:defRPr sz="2400">
                <a:solidFill>
                  <a:schemeClr val="tx1"/>
                </a:solidFill>
                <a:latin typeface="Fontys Frutiger" panose="00000400000000000000" pitchFamily="2" charset="0"/>
                <a:ea typeface="ＭＳ Ｐゴシック" panose="020B0600070205080204" pitchFamily="34" charset="-128"/>
              </a:defRPr>
            </a:lvl8pPr>
            <a:lvl9pPr marL="3886200" indent="-228600" algn="ctr" defTabSz="762000" eaLnBrk="0" fontAlgn="base" hangingPunct="0">
              <a:spcBef>
                <a:spcPct val="0"/>
              </a:spcBef>
              <a:spcAft>
                <a:spcPct val="0"/>
              </a:spcAft>
              <a:defRPr sz="2400">
                <a:solidFill>
                  <a:schemeClr val="tx1"/>
                </a:solidFill>
                <a:latin typeface="Fontys Frutiger" panose="00000400000000000000" pitchFamily="2" charset="0"/>
                <a:ea typeface="ＭＳ Ｐゴシック" panose="020B0600070205080204" pitchFamily="34" charset="-128"/>
              </a:defRPr>
            </a:lvl9pPr>
          </a:lstStyle>
          <a:p>
            <a:pPr>
              <a:spcBef>
                <a:spcPct val="50000"/>
              </a:spcBef>
              <a:defRPr/>
            </a:pPr>
            <a:fld id="{CA9D93CD-E811-4043-9739-DC222E00AE84}" type="slidenum">
              <a:rPr lang="en-US" altLang="nl-NL" sz="1400" smtClean="0"/>
              <a:pPr>
                <a:spcBef>
                  <a:spcPct val="50000"/>
                </a:spcBef>
                <a:defRPr/>
              </a:pPr>
              <a:t>‹nr.›</a:t>
            </a:fld>
            <a:endParaRPr lang="en-US" altLang="nl-NL" smtClean="0"/>
          </a:p>
        </p:txBody>
      </p:sp>
      <p:sp>
        <p:nvSpPr>
          <p:cNvPr id="5" name="Rectangle 5"/>
          <p:cNvSpPr>
            <a:spLocks noChangeArrowheads="1"/>
          </p:cNvSpPr>
          <p:nvPr/>
        </p:nvSpPr>
        <p:spPr bwMode="auto">
          <a:xfrm>
            <a:off x="685800" y="2286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nchor="ctr"/>
          <a:lstStyle>
            <a:lvl1pPr>
              <a:defRPr sz="2400">
                <a:solidFill>
                  <a:schemeClr val="tx1"/>
                </a:solidFill>
                <a:latin typeface="Fontys Frutiger" pitchFamily="2" charset="0"/>
                <a:ea typeface="ＭＳ Ｐゴシック" pitchFamily="34" charset="-128"/>
              </a:defRPr>
            </a:lvl1pPr>
            <a:lvl2pPr marL="742950" indent="-285750">
              <a:defRPr sz="2400">
                <a:solidFill>
                  <a:schemeClr val="tx1"/>
                </a:solidFill>
                <a:latin typeface="Fontys Frutiger" pitchFamily="2" charset="0"/>
                <a:ea typeface="ＭＳ Ｐゴシック" pitchFamily="34" charset="-128"/>
              </a:defRPr>
            </a:lvl2pPr>
            <a:lvl3pPr marL="1143000" indent="-228600">
              <a:defRPr sz="2400">
                <a:solidFill>
                  <a:schemeClr val="tx1"/>
                </a:solidFill>
                <a:latin typeface="Fontys Frutiger" pitchFamily="2" charset="0"/>
                <a:ea typeface="ＭＳ Ｐゴシック" pitchFamily="34" charset="-128"/>
              </a:defRPr>
            </a:lvl3pPr>
            <a:lvl4pPr marL="1600200" indent="-228600">
              <a:defRPr sz="2400">
                <a:solidFill>
                  <a:schemeClr val="tx1"/>
                </a:solidFill>
                <a:latin typeface="Fontys Frutiger" pitchFamily="2" charset="0"/>
                <a:ea typeface="ＭＳ Ｐゴシック" pitchFamily="34" charset="-128"/>
              </a:defRPr>
            </a:lvl4pPr>
            <a:lvl5pPr marL="2057400" indent="-228600">
              <a:defRPr sz="2400">
                <a:solidFill>
                  <a:schemeClr val="tx1"/>
                </a:solidFill>
                <a:latin typeface="Fontys Frutiger" pitchFamily="2"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Fontys Frutiger" pitchFamily="2"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Fontys Frutiger" pitchFamily="2"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Fontys Frutiger" pitchFamily="2"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Fontys Frutiger" pitchFamily="2" charset="0"/>
                <a:ea typeface="ＭＳ Ｐゴシック" pitchFamily="34" charset="-128"/>
              </a:defRPr>
            </a:lvl9pPr>
          </a:lstStyle>
          <a:p>
            <a:pPr>
              <a:defRPr/>
            </a:pPr>
            <a:endParaRPr lang="en-US" altLang="nl-NL" smtClean="0">
              <a:latin typeface="Arial" charset="0"/>
            </a:endParaRPr>
          </a:p>
        </p:txBody>
      </p:sp>
      <p:sp>
        <p:nvSpPr>
          <p:cNvPr id="6" name="Rectangle 6"/>
          <p:cNvSpPr>
            <a:spLocks noChangeArrowheads="1"/>
          </p:cNvSpPr>
          <p:nvPr/>
        </p:nvSpPr>
        <p:spPr bwMode="auto">
          <a:xfrm>
            <a:off x="1371600" y="3505200"/>
            <a:ext cx="6400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a:defRPr sz="2400">
                <a:solidFill>
                  <a:schemeClr val="tx1"/>
                </a:solidFill>
                <a:latin typeface="Fontys Frutiger" pitchFamily="2" charset="0"/>
                <a:ea typeface="ＭＳ Ｐゴシック" pitchFamily="34" charset="-128"/>
              </a:defRPr>
            </a:lvl1pPr>
            <a:lvl2pPr marL="742950" indent="-285750">
              <a:defRPr sz="2400">
                <a:solidFill>
                  <a:schemeClr val="tx1"/>
                </a:solidFill>
                <a:latin typeface="Fontys Frutiger" pitchFamily="2" charset="0"/>
                <a:ea typeface="ＭＳ Ｐゴシック" pitchFamily="34" charset="-128"/>
              </a:defRPr>
            </a:lvl2pPr>
            <a:lvl3pPr marL="1143000" indent="-228600">
              <a:defRPr sz="2400">
                <a:solidFill>
                  <a:schemeClr val="tx1"/>
                </a:solidFill>
                <a:latin typeface="Fontys Frutiger" pitchFamily="2" charset="0"/>
                <a:ea typeface="ＭＳ Ｐゴシック" pitchFamily="34" charset="-128"/>
              </a:defRPr>
            </a:lvl3pPr>
            <a:lvl4pPr marL="1600200" indent="-228600">
              <a:defRPr sz="2400">
                <a:solidFill>
                  <a:schemeClr val="tx1"/>
                </a:solidFill>
                <a:latin typeface="Fontys Frutiger" pitchFamily="2" charset="0"/>
                <a:ea typeface="ＭＳ Ｐゴシック" pitchFamily="34" charset="-128"/>
              </a:defRPr>
            </a:lvl4pPr>
            <a:lvl5pPr marL="2057400" indent="-228600">
              <a:defRPr sz="2400">
                <a:solidFill>
                  <a:schemeClr val="tx1"/>
                </a:solidFill>
                <a:latin typeface="Fontys Frutiger" pitchFamily="2"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Fontys Frutiger" pitchFamily="2"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Fontys Frutiger" pitchFamily="2"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Fontys Frutiger" pitchFamily="2"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Fontys Frutiger" pitchFamily="2" charset="0"/>
                <a:ea typeface="ＭＳ Ｐゴシック" pitchFamily="34" charset="-128"/>
              </a:defRPr>
            </a:lvl9pPr>
          </a:lstStyle>
          <a:p>
            <a:pPr>
              <a:defRPr/>
            </a:pPr>
            <a:endParaRPr lang="en-US" altLang="nl-NL" smtClean="0">
              <a:latin typeface="Arial" charset="0"/>
            </a:endParaRPr>
          </a:p>
        </p:txBody>
      </p:sp>
      <p:pic>
        <p:nvPicPr>
          <p:cNvPr id="7" name="Picture 7" descr="Fon525_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
            <a:ext cx="1143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3"/>
          <p:cNvSpPr>
            <a:spLocks noGrp="1" noChangeArrowheads="1"/>
          </p:cNvSpPr>
          <p:nvPr>
            <p:ph type="ctrTitle"/>
          </p:nvPr>
        </p:nvSpPr>
        <p:spPr>
          <a:xfrm>
            <a:off x="685800" y="2130425"/>
            <a:ext cx="7772400" cy="1470025"/>
          </a:xfrm>
        </p:spPr>
        <p:txBody>
          <a:bodyPr/>
          <a:lstStyle>
            <a:lvl1pPr algn="ctr">
              <a:defRPr sz="3200"/>
            </a:lvl1pPr>
          </a:lstStyle>
          <a:p>
            <a:r>
              <a:rPr lang="nl-NL"/>
              <a:t>Klik om het opmaakprofiel te bewerken</a:t>
            </a:r>
          </a:p>
        </p:txBody>
      </p:sp>
    </p:spTree>
    <p:extLst>
      <p:ext uri="{BB962C8B-B14F-4D97-AF65-F5344CB8AC3E}">
        <p14:creationId xmlns:p14="http://schemas.microsoft.com/office/powerpoint/2010/main" val="3924660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4077901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77038" y="0"/>
            <a:ext cx="2106612" cy="638175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0"/>
            <a:ext cx="6167438" cy="63817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570028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2209800" y="0"/>
            <a:ext cx="6673850" cy="1106488"/>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457200" y="1773238"/>
            <a:ext cx="4038600" cy="46085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773238"/>
            <a:ext cx="4038600" cy="46085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1267547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3" name="Picture 2" descr="Basis 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7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p:nvSpPr>
        <p:spPr bwMode="auto">
          <a:xfrm>
            <a:off x="8459788" y="6381750"/>
            <a:ext cx="5762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defRPr/>
            </a:pPr>
            <a:fld id="{2C8F86FB-9055-482A-AA90-DE3F664A4FC7}" type="slidenum">
              <a:rPr lang="en-US" altLang="nl-NL" sz="1400" smtClean="0">
                <a:latin typeface="Fontys Frutiger" panose="00000400000000000000" pitchFamily="2" charset="0"/>
              </a:rPr>
              <a:pPr>
                <a:spcBef>
                  <a:spcPct val="50000"/>
                </a:spcBef>
                <a:defRPr/>
              </a:pPr>
              <a:t>‹nr.›</a:t>
            </a:fld>
            <a:endParaRPr lang="en-US" altLang="nl-NL" smtClean="0">
              <a:latin typeface="Fontys Frutiger" panose="00000400000000000000" pitchFamily="2" charset="0"/>
            </a:endParaRPr>
          </a:p>
        </p:txBody>
      </p:sp>
      <p:sp>
        <p:nvSpPr>
          <p:cNvPr id="5" name="Rectangle 6"/>
          <p:cNvSpPr>
            <a:spLocks noChangeArrowheads="1"/>
          </p:cNvSpPr>
          <p:nvPr/>
        </p:nvSpPr>
        <p:spPr bwMode="auto">
          <a:xfrm>
            <a:off x="685800" y="2286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nchor="ctr"/>
          <a:lstStyle>
            <a:lvl1pPr defTabSz="762000">
              <a:defRPr sz="2400">
                <a:solidFill>
                  <a:schemeClr val="tx1"/>
                </a:solidFill>
                <a:latin typeface="Arial" charset="0"/>
              </a:defRPr>
            </a:lvl1pPr>
            <a:lvl2pPr marL="742950" indent="-285750" defTabSz="762000">
              <a:defRPr sz="2400">
                <a:solidFill>
                  <a:schemeClr val="tx1"/>
                </a:solidFill>
                <a:latin typeface="Arial" charset="0"/>
              </a:defRPr>
            </a:lvl2pPr>
            <a:lvl3pPr marL="1143000" indent="-228600" defTabSz="762000">
              <a:defRPr sz="2400">
                <a:solidFill>
                  <a:schemeClr val="tx1"/>
                </a:solidFill>
                <a:latin typeface="Arial" charset="0"/>
              </a:defRPr>
            </a:lvl3pPr>
            <a:lvl4pPr marL="1600200" indent="-228600" defTabSz="762000">
              <a:defRPr sz="2400">
                <a:solidFill>
                  <a:schemeClr val="tx1"/>
                </a:solidFill>
                <a:latin typeface="Arial" charset="0"/>
              </a:defRPr>
            </a:lvl4pPr>
            <a:lvl5pPr marL="2057400" indent="-228600" defTabSz="762000">
              <a:defRPr sz="2400">
                <a:solidFill>
                  <a:schemeClr val="tx1"/>
                </a:solidFill>
                <a:latin typeface="Arial" charset="0"/>
              </a:defRPr>
            </a:lvl5pPr>
            <a:lvl6pPr marL="2514600" indent="-228600" defTabSz="762000" eaLnBrk="0" fontAlgn="base" hangingPunct="0">
              <a:spcBef>
                <a:spcPct val="0"/>
              </a:spcBef>
              <a:spcAft>
                <a:spcPct val="0"/>
              </a:spcAft>
              <a:defRPr sz="2400">
                <a:solidFill>
                  <a:schemeClr val="tx1"/>
                </a:solidFill>
                <a:latin typeface="Arial" charset="0"/>
              </a:defRPr>
            </a:lvl6pPr>
            <a:lvl7pPr marL="2971800" indent="-228600" defTabSz="762000" eaLnBrk="0" fontAlgn="base" hangingPunct="0">
              <a:spcBef>
                <a:spcPct val="0"/>
              </a:spcBef>
              <a:spcAft>
                <a:spcPct val="0"/>
              </a:spcAft>
              <a:defRPr sz="2400">
                <a:solidFill>
                  <a:schemeClr val="tx1"/>
                </a:solidFill>
                <a:latin typeface="Arial" charset="0"/>
              </a:defRPr>
            </a:lvl7pPr>
            <a:lvl8pPr marL="3429000" indent="-228600" defTabSz="762000" eaLnBrk="0" fontAlgn="base" hangingPunct="0">
              <a:spcBef>
                <a:spcPct val="0"/>
              </a:spcBef>
              <a:spcAft>
                <a:spcPct val="0"/>
              </a:spcAft>
              <a:defRPr sz="2400">
                <a:solidFill>
                  <a:schemeClr val="tx1"/>
                </a:solidFill>
                <a:latin typeface="Arial" charset="0"/>
              </a:defRPr>
            </a:lvl8pPr>
            <a:lvl9pPr marL="3886200" indent="-228600" defTabSz="762000" eaLnBrk="0" fontAlgn="base" hangingPunct="0">
              <a:spcBef>
                <a:spcPct val="0"/>
              </a:spcBef>
              <a:spcAft>
                <a:spcPct val="0"/>
              </a:spcAft>
              <a:defRPr sz="2400">
                <a:solidFill>
                  <a:schemeClr val="tx1"/>
                </a:solidFill>
                <a:latin typeface="Arial" charset="0"/>
              </a:defRPr>
            </a:lvl9pPr>
          </a:lstStyle>
          <a:p>
            <a:pPr algn="ctr">
              <a:defRPr/>
            </a:pPr>
            <a:endParaRPr lang="en-US" altLang="nl-NL" sz="4400" b="1" smtClean="0"/>
          </a:p>
        </p:txBody>
      </p:sp>
      <p:sp>
        <p:nvSpPr>
          <p:cNvPr id="6" name="Rectangle 7"/>
          <p:cNvSpPr>
            <a:spLocks noChangeArrowheads="1"/>
          </p:cNvSpPr>
          <p:nvPr/>
        </p:nvSpPr>
        <p:spPr bwMode="auto">
          <a:xfrm>
            <a:off x="1371600" y="3505200"/>
            <a:ext cx="6400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defTabSz="762000">
              <a:defRPr sz="2400">
                <a:solidFill>
                  <a:schemeClr val="tx1"/>
                </a:solidFill>
                <a:latin typeface="Arial" charset="0"/>
              </a:defRPr>
            </a:lvl1pPr>
            <a:lvl2pPr marL="742950" indent="-285750" defTabSz="762000">
              <a:defRPr sz="2400">
                <a:solidFill>
                  <a:schemeClr val="tx1"/>
                </a:solidFill>
                <a:latin typeface="Arial" charset="0"/>
              </a:defRPr>
            </a:lvl2pPr>
            <a:lvl3pPr marL="1143000" indent="-228600" defTabSz="762000">
              <a:defRPr sz="2400">
                <a:solidFill>
                  <a:schemeClr val="tx1"/>
                </a:solidFill>
                <a:latin typeface="Arial" charset="0"/>
              </a:defRPr>
            </a:lvl3pPr>
            <a:lvl4pPr marL="1600200" indent="-228600" defTabSz="762000">
              <a:defRPr sz="2400">
                <a:solidFill>
                  <a:schemeClr val="tx1"/>
                </a:solidFill>
                <a:latin typeface="Arial" charset="0"/>
              </a:defRPr>
            </a:lvl4pPr>
            <a:lvl5pPr marL="2057400" indent="-228600" defTabSz="762000">
              <a:defRPr sz="2400">
                <a:solidFill>
                  <a:schemeClr val="tx1"/>
                </a:solidFill>
                <a:latin typeface="Arial" charset="0"/>
              </a:defRPr>
            </a:lvl5pPr>
            <a:lvl6pPr marL="2514600" indent="-228600" defTabSz="762000" eaLnBrk="0" fontAlgn="base" hangingPunct="0">
              <a:spcBef>
                <a:spcPct val="0"/>
              </a:spcBef>
              <a:spcAft>
                <a:spcPct val="0"/>
              </a:spcAft>
              <a:defRPr sz="2400">
                <a:solidFill>
                  <a:schemeClr val="tx1"/>
                </a:solidFill>
                <a:latin typeface="Arial" charset="0"/>
              </a:defRPr>
            </a:lvl6pPr>
            <a:lvl7pPr marL="2971800" indent="-228600" defTabSz="762000" eaLnBrk="0" fontAlgn="base" hangingPunct="0">
              <a:spcBef>
                <a:spcPct val="0"/>
              </a:spcBef>
              <a:spcAft>
                <a:spcPct val="0"/>
              </a:spcAft>
              <a:defRPr sz="2400">
                <a:solidFill>
                  <a:schemeClr val="tx1"/>
                </a:solidFill>
                <a:latin typeface="Arial" charset="0"/>
              </a:defRPr>
            </a:lvl7pPr>
            <a:lvl8pPr marL="3429000" indent="-228600" defTabSz="762000" eaLnBrk="0" fontAlgn="base" hangingPunct="0">
              <a:spcBef>
                <a:spcPct val="0"/>
              </a:spcBef>
              <a:spcAft>
                <a:spcPct val="0"/>
              </a:spcAft>
              <a:defRPr sz="2400">
                <a:solidFill>
                  <a:schemeClr val="tx1"/>
                </a:solidFill>
                <a:latin typeface="Arial" charset="0"/>
              </a:defRPr>
            </a:lvl8pPr>
            <a:lvl9pPr marL="3886200" indent="-228600" defTabSz="762000" eaLnBrk="0" fontAlgn="base" hangingPunct="0">
              <a:spcBef>
                <a:spcPct val="0"/>
              </a:spcBef>
              <a:spcAft>
                <a:spcPct val="0"/>
              </a:spcAft>
              <a:defRPr sz="2400">
                <a:solidFill>
                  <a:schemeClr val="tx1"/>
                </a:solidFill>
                <a:latin typeface="Arial" charset="0"/>
              </a:defRPr>
            </a:lvl9pPr>
          </a:lstStyle>
          <a:p>
            <a:pPr algn="ctr">
              <a:spcBef>
                <a:spcPct val="20000"/>
              </a:spcBef>
              <a:buFontTx/>
              <a:buChar char="•"/>
              <a:defRPr/>
            </a:pPr>
            <a:endParaRPr lang="en-US" altLang="nl-NL" sz="3200" smtClean="0"/>
          </a:p>
        </p:txBody>
      </p:sp>
      <p:pic>
        <p:nvPicPr>
          <p:cNvPr id="7" name="Picture 9" descr="Fon525_0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81000" y="152400"/>
            <a:ext cx="1143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4"/>
          <p:cNvSpPr>
            <a:spLocks noGrp="1" noChangeArrowheads="1"/>
          </p:cNvSpPr>
          <p:nvPr>
            <p:ph type="ctrTitle"/>
          </p:nvPr>
        </p:nvSpPr>
        <p:spPr>
          <a:xfrm>
            <a:off x="685800" y="2130425"/>
            <a:ext cx="7772400" cy="1470025"/>
          </a:xfrm>
        </p:spPr>
        <p:txBody>
          <a:bodyPr/>
          <a:lstStyle>
            <a:lvl1pPr algn="ctr">
              <a:defRPr sz="4400"/>
            </a:lvl1pPr>
          </a:lstStyle>
          <a:p>
            <a:r>
              <a:rPr lang="nl-NL"/>
              <a:t>Klik om het opmaakprofiel te bewerken</a:t>
            </a:r>
          </a:p>
        </p:txBody>
      </p:sp>
    </p:spTree>
    <p:extLst>
      <p:ext uri="{BB962C8B-B14F-4D97-AF65-F5344CB8AC3E}">
        <p14:creationId xmlns:p14="http://schemas.microsoft.com/office/powerpoint/2010/main" val="1500595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724999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Tree>
    <p:extLst>
      <p:ext uri="{BB962C8B-B14F-4D97-AF65-F5344CB8AC3E}">
        <p14:creationId xmlns:p14="http://schemas.microsoft.com/office/powerpoint/2010/main" val="4173695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773238"/>
            <a:ext cx="403860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773238"/>
            <a:ext cx="403860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1446493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4879018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Tree>
    <p:extLst>
      <p:ext uri="{BB962C8B-B14F-4D97-AF65-F5344CB8AC3E}">
        <p14:creationId xmlns:p14="http://schemas.microsoft.com/office/powerpoint/2010/main" val="365318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0967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3839481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3055371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3254011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1269973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77038" y="0"/>
            <a:ext cx="2106612" cy="638175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0"/>
            <a:ext cx="6167438" cy="63817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775354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Tree>
    <p:extLst>
      <p:ext uri="{BB962C8B-B14F-4D97-AF65-F5344CB8AC3E}">
        <p14:creationId xmlns:p14="http://schemas.microsoft.com/office/powerpoint/2010/main" val="4175408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773238"/>
            <a:ext cx="403860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773238"/>
            <a:ext cx="403860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576679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64795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Tree>
    <p:extLst>
      <p:ext uri="{BB962C8B-B14F-4D97-AF65-F5344CB8AC3E}">
        <p14:creationId xmlns:p14="http://schemas.microsoft.com/office/powerpoint/2010/main" val="168885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219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1529140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2385370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Basis PP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77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2209800" y="0"/>
            <a:ext cx="6673850"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ctr" anchorCtr="0" compatLnSpc="1">
            <a:prstTxWarp prst="textNoShape">
              <a:avLst/>
            </a:prstTxWarp>
          </a:bodyPr>
          <a:lstStyle/>
          <a:p>
            <a:pPr lvl="0"/>
            <a:r>
              <a:rPr lang="nl-NL" altLang="nl-NL" smtClean="0"/>
              <a:t>Titelstijl van model bewerken</a:t>
            </a:r>
          </a:p>
        </p:txBody>
      </p:sp>
      <p:sp>
        <p:nvSpPr>
          <p:cNvPr id="1028" name="Rectangle 4"/>
          <p:cNvSpPr>
            <a:spLocks noChangeArrowheads="1"/>
          </p:cNvSpPr>
          <p:nvPr/>
        </p:nvSpPr>
        <p:spPr bwMode="auto">
          <a:xfrm>
            <a:off x="1371600" y="3505200"/>
            <a:ext cx="6400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defTabSz="762000">
              <a:defRPr sz="2400">
                <a:solidFill>
                  <a:schemeClr val="tx1"/>
                </a:solidFill>
                <a:latin typeface="Fontys Frutiger" pitchFamily="2" charset="0"/>
                <a:ea typeface="ＭＳ Ｐゴシック" pitchFamily="34" charset="-128"/>
              </a:defRPr>
            </a:lvl1pPr>
            <a:lvl2pPr marL="742950" indent="-285750" defTabSz="762000">
              <a:defRPr sz="2400">
                <a:solidFill>
                  <a:schemeClr val="tx1"/>
                </a:solidFill>
                <a:latin typeface="Fontys Frutiger" pitchFamily="2" charset="0"/>
                <a:ea typeface="ＭＳ Ｐゴシック" pitchFamily="34" charset="-128"/>
              </a:defRPr>
            </a:lvl2pPr>
            <a:lvl3pPr marL="1143000" indent="-228600" defTabSz="762000">
              <a:defRPr sz="2400">
                <a:solidFill>
                  <a:schemeClr val="tx1"/>
                </a:solidFill>
                <a:latin typeface="Fontys Frutiger" pitchFamily="2" charset="0"/>
                <a:ea typeface="ＭＳ Ｐゴシック" pitchFamily="34" charset="-128"/>
              </a:defRPr>
            </a:lvl3pPr>
            <a:lvl4pPr marL="1600200" indent="-228600" defTabSz="762000">
              <a:defRPr sz="2400">
                <a:solidFill>
                  <a:schemeClr val="tx1"/>
                </a:solidFill>
                <a:latin typeface="Fontys Frutiger" pitchFamily="2" charset="0"/>
                <a:ea typeface="ＭＳ Ｐゴシック" pitchFamily="34" charset="-128"/>
              </a:defRPr>
            </a:lvl4pPr>
            <a:lvl5pPr marL="2057400" indent="-228600" defTabSz="762000">
              <a:defRPr sz="2400">
                <a:solidFill>
                  <a:schemeClr val="tx1"/>
                </a:solidFill>
                <a:latin typeface="Fontys Frutiger" pitchFamily="2" charset="0"/>
                <a:ea typeface="ＭＳ Ｐゴシック" pitchFamily="34" charset="-128"/>
              </a:defRPr>
            </a:lvl5pPr>
            <a:lvl6pPr marL="2514600" indent="-228600" algn="ctr" defTabSz="762000" eaLnBrk="0" fontAlgn="base" hangingPunct="0">
              <a:spcBef>
                <a:spcPct val="0"/>
              </a:spcBef>
              <a:spcAft>
                <a:spcPct val="0"/>
              </a:spcAft>
              <a:defRPr sz="2400">
                <a:solidFill>
                  <a:schemeClr val="tx1"/>
                </a:solidFill>
                <a:latin typeface="Fontys Frutiger" pitchFamily="2" charset="0"/>
                <a:ea typeface="ＭＳ Ｐゴシック" pitchFamily="34" charset="-128"/>
              </a:defRPr>
            </a:lvl6pPr>
            <a:lvl7pPr marL="2971800" indent="-228600" algn="ctr" defTabSz="762000" eaLnBrk="0" fontAlgn="base" hangingPunct="0">
              <a:spcBef>
                <a:spcPct val="0"/>
              </a:spcBef>
              <a:spcAft>
                <a:spcPct val="0"/>
              </a:spcAft>
              <a:defRPr sz="2400">
                <a:solidFill>
                  <a:schemeClr val="tx1"/>
                </a:solidFill>
                <a:latin typeface="Fontys Frutiger" pitchFamily="2" charset="0"/>
                <a:ea typeface="ＭＳ Ｐゴシック" pitchFamily="34" charset="-128"/>
              </a:defRPr>
            </a:lvl7pPr>
            <a:lvl8pPr marL="3429000" indent="-228600" algn="ctr" defTabSz="762000" eaLnBrk="0" fontAlgn="base" hangingPunct="0">
              <a:spcBef>
                <a:spcPct val="0"/>
              </a:spcBef>
              <a:spcAft>
                <a:spcPct val="0"/>
              </a:spcAft>
              <a:defRPr sz="2400">
                <a:solidFill>
                  <a:schemeClr val="tx1"/>
                </a:solidFill>
                <a:latin typeface="Fontys Frutiger" pitchFamily="2" charset="0"/>
                <a:ea typeface="ＭＳ Ｐゴシック" pitchFamily="34" charset="-128"/>
              </a:defRPr>
            </a:lvl8pPr>
            <a:lvl9pPr marL="3886200" indent="-228600" algn="ctr" defTabSz="762000" eaLnBrk="0" fontAlgn="base" hangingPunct="0">
              <a:spcBef>
                <a:spcPct val="0"/>
              </a:spcBef>
              <a:spcAft>
                <a:spcPct val="0"/>
              </a:spcAft>
              <a:defRPr sz="2400">
                <a:solidFill>
                  <a:schemeClr val="tx1"/>
                </a:solidFill>
                <a:latin typeface="Fontys Frutiger" pitchFamily="2" charset="0"/>
                <a:ea typeface="ＭＳ Ｐゴシック" pitchFamily="34" charset="-128"/>
              </a:defRPr>
            </a:lvl9pPr>
          </a:lstStyle>
          <a:p>
            <a:pPr algn="ctr">
              <a:spcBef>
                <a:spcPct val="20000"/>
              </a:spcBef>
              <a:defRPr/>
            </a:pPr>
            <a:endParaRPr lang="en-US" altLang="nl-NL" sz="2800" b="1" smtClean="0">
              <a:solidFill>
                <a:srgbClr val="280049"/>
              </a:solidFill>
            </a:endParaRPr>
          </a:p>
        </p:txBody>
      </p:sp>
      <p:sp>
        <p:nvSpPr>
          <p:cNvPr id="1029" name="Text Box 5"/>
          <p:cNvSpPr txBox="1">
            <a:spLocks noChangeArrowheads="1"/>
          </p:cNvSpPr>
          <p:nvPr/>
        </p:nvSpPr>
        <p:spPr bwMode="auto">
          <a:xfrm>
            <a:off x="8459788" y="6381750"/>
            <a:ext cx="5762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sz="2400">
                <a:solidFill>
                  <a:schemeClr val="tx1"/>
                </a:solidFill>
                <a:latin typeface="Fontys Frutiger" panose="00000400000000000000" pitchFamily="2" charset="0"/>
                <a:ea typeface="ＭＳ Ｐゴシック" panose="020B0600070205080204" pitchFamily="34" charset="-128"/>
              </a:defRPr>
            </a:lvl1pPr>
            <a:lvl2pPr marL="742950" indent="-285750" defTabSz="762000">
              <a:defRPr sz="2400">
                <a:solidFill>
                  <a:schemeClr val="tx1"/>
                </a:solidFill>
                <a:latin typeface="Fontys Frutiger" panose="00000400000000000000" pitchFamily="2" charset="0"/>
                <a:ea typeface="ＭＳ Ｐゴシック" panose="020B0600070205080204" pitchFamily="34" charset="-128"/>
              </a:defRPr>
            </a:lvl2pPr>
            <a:lvl3pPr marL="1143000" indent="-228600" defTabSz="762000">
              <a:defRPr sz="2400">
                <a:solidFill>
                  <a:schemeClr val="tx1"/>
                </a:solidFill>
                <a:latin typeface="Fontys Frutiger" panose="00000400000000000000" pitchFamily="2" charset="0"/>
                <a:ea typeface="ＭＳ Ｐゴシック" panose="020B0600070205080204" pitchFamily="34" charset="-128"/>
              </a:defRPr>
            </a:lvl3pPr>
            <a:lvl4pPr marL="1600200" indent="-228600" defTabSz="762000">
              <a:defRPr sz="2400">
                <a:solidFill>
                  <a:schemeClr val="tx1"/>
                </a:solidFill>
                <a:latin typeface="Fontys Frutiger" panose="00000400000000000000" pitchFamily="2" charset="0"/>
                <a:ea typeface="ＭＳ Ｐゴシック" panose="020B0600070205080204" pitchFamily="34" charset="-128"/>
              </a:defRPr>
            </a:lvl4pPr>
            <a:lvl5pPr marL="2057400" indent="-228600" defTabSz="762000">
              <a:defRPr sz="2400">
                <a:solidFill>
                  <a:schemeClr val="tx1"/>
                </a:solidFill>
                <a:latin typeface="Fontys Frutiger" panose="00000400000000000000" pitchFamily="2" charset="0"/>
                <a:ea typeface="ＭＳ Ｐゴシック" panose="020B0600070205080204" pitchFamily="34" charset="-128"/>
              </a:defRPr>
            </a:lvl5pPr>
            <a:lvl6pPr marL="2514600" indent="-228600" algn="ctr" defTabSz="762000" eaLnBrk="0" fontAlgn="base" hangingPunct="0">
              <a:spcBef>
                <a:spcPct val="0"/>
              </a:spcBef>
              <a:spcAft>
                <a:spcPct val="0"/>
              </a:spcAft>
              <a:defRPr sz="2400">
                <a:solidFill>
                  <a:schemeClr val="tx1"/>
                </a:solidFill>
                <a:latin typeface="Fontys Frutiger" panose="00000400000000000000" pitchFamily="2" charset="0"/>
                <a:ea typeface="ＭＳ Ｐゴシック" panose="020B0600070205080204" pitchFamily="34" charset="-128"/>
              </a:defRPr>
            </a:lvl6pPr>
            <a:lvl7pPr marL="2971800" indent="-228600" algn="ctr" defTabSz="762000" eaLnBrk="0" fontAlgn="base" hangingPunct="0">
              <a:spcBef>
                <a:spcPct val="0"/>
              </a:spcBef>
              <a:spcAft>
                <a:spcPct val="0"/>
              </a:spcAft>
              <a:defRPr sz="2400">
                <a:solidFill>
                  <a:schemeClr val="tx1"/>
                </a:solidFill>
                <a:latin typeface="Fontys Frutiger" panose="00000400000000000000" pitchFamily="2" charset="0"/>
                <a:ea typeface="ＭＳ Ｐゴシック" panose="020B0600070205080204" pitchFamily="34" charset="-128"/>
              </a:defRPr>
            </a:lvl7pPr>
            <a:lvl8pPr marL="3429000" indent="-228600" algn="ctr" defTabSz="762000" eaLnBrk="0" fontAlgn="base" hangingPunct="0">
              <a:spcBef>
                <a:spcPct val="0"/>
              </a:spcBef>
              <a:spcAft>
                <a:spcPct val="0"/>
              </a:spcAft>
              <a:defRPr sz="2400">
                <a:solidFill>
                  <a:schemeClr val="tx1"/>
                </a:solidFill>
                <a:latin typeface="Fontys Frutiger" panose="00000400000000000000" pitchFamily="2" charset="0"/>
                <a:ea typeface="ＭＳ Ｐゴシック" panose="020B0600070205080204" pitchFamily="34" charset="-128"/>
              </a:defRPr>
            </a:lvl8pPr>
            <a:lvl9pPr marL="3886200" indent="-228600" algn="ctr" defTabSz="762000" eaLnBrk="0" fontAlgn="base" hangingPunct="0">
              <a:spcBef>
                <a:spcPct val="0"/>
              </a:spcBef>
              <a:spcAft>
                <a:spcPct val="0"/>
              </a:spcAft>
              <a:defRPr sz="2400">
                <a:solidFill>
                  <a:schemeClr val="tx1"/>
                </a:solidFill>
                <a:latin typeface="Fontys Frutiger" panose="00000400000000000000" pitchFamily="2" charset="0"/>
                <a:ea typeface="ＭＳ Ｐゴシック" panose="020B0600070205080204" pitchFamily="34" charset="-128"/>
              </a:defRPr>
            </a:lvl9pPr>
          </a:lstStyle>
          <a:p>
            <a:pPr>
              <a:spcBef>
                <a:spcPct val="50000"/>
              </a:spcBef>
              <a:defRPr/>
            </a:pPr>
            <a:fld id="{DEC3B522-1BDA-4B86-9436-36634DA1DE0F}" type="slidenum">
              <a:rPr lang="en-US" altLang="nl-NL" sz="1400" smtClean="0"/>
              <a:pPr>
                <a:spcBef>
                  <a:spcPct val="50000"/>
                </a:spcBef>
                <a:defRPr/>
              </a:pPr>
              <a:t>‹nr.›</a:t>
            </a:fld>
            <a:endParaRPr lang="en-US" altLang="nl-NL" smtClean="0"/>
          </a:p>
        </p:txBody>
      </p:sp>
      <p:sp>
        <p:nvSpPr>
          <p:cNvPr id="1030" name="Rectangle 6"/>
          <p:cNvSpPr>
            <a:spLocks noGrp="1" noChangeArrowheads="1"/>
          </p:cNvSpPr>
          <p:nvPr>
            <p:ph type="body" idx="1"/>
          </p:nvPr>
        </p:nvSpPr>
        <p:spPr bwMode="auto">
          <a:xfrm>
            <a:off x="457200" y="1773238"/>
            <a:ext cx="822960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smtClean="0"/>
              <a:t>Klik om de opmaakprofielen van de modeltekst te bewerken</a:t>
            </a:r>
          </a:p>
          <a:p>
            <a:pPr lvl="0"/>
            <a:r>
              <a:rPr lang="nl-NL" altLang="nl-NL" smtClean="0"/>
              <a:t>eerste niveau</a:t>
            </a:r>
          </a:p>
          <a:p>
            <a:pPr lvl="1"/>
            <a:r>
              <a:rPr lang="nl-NL" altLang="nl-NL" smtClean="0"/>
              <a:t>tweede niveau</a:t>
            </a:r>
          </a:p>
        </p:txBody>
      </p:sp>
      <p:pic>
        <p:nvPicPr>
          <p:cNvPr id="1031" name="Picture 7" descr="Fon525_0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1000" y="152400"/>
            <a:ext cx="1143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81"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txStyles>
    <p:titleStyle>
      <a:lvl1pPr algn="r" defTabSz="762000" rtl="0" eaLnBrk="0" fontAlgn="base" hangingPunct="0">
        <a:spcBef>
          <a:spcPct val="0"/>
        </a:spcBef>
        <a:spcAft>
          <a:spcPct val="0"/>
        </a:spcAft>
        <a:defRPr sz="2800" b="1">
          <a:solidFill>
            <a:srgbClr val="191919"/>
          </a:solidFill>
          <a:latin typeface="+mj-lt"/>
          <a:ea typeface="+mj-ea"/>
          <a:cs typeface="+mj-cs"/>
        </a:defRPr>
      </a:lvl1pPr>
      <a:lvl2pPr algn="r" defTabSz="762000" rtl="0" eaLnBrk="0" fontAlgn="base" hangingPunct="0">
        <a:spcBef>
          <a:spcPct val="0"/>
        </a:spcBef>
        <a:spcAft>
          <a:spcPct val="0"/>
        </a:spcAft>
        <a:defRPr sz="2800" b="1">
          <a:solidFill>
            <a:srgbClr val="191919"/>
          </a:solidFill>
          <a:latin typeface="Fontys Frutiger" pitchFamily="2" charset="0"/>
        </a:defRPr>
      </a:lvl2pPr>
      <a:lvl3pPr algn="r" defTabSz="762000" rtl="0" eaLnBrk="0" fontAlgn="base" hangingPunct="0">
        <a:spcBef>
          <a:spcPct val="0"/>
        </a:spcBef>
        <a:spcAft>
          <a:spcPct val="0"/>
        </a:spcAft>
        <a:defRPr sz="2800" b="1">
          <a:solidFill>
            <a:srgbClr val="191919"/>
          </a:solidFill>
          <a:latin typeface="Fontys Frutiger" pitchFamily="2" charset="0"/>
        </a:defRPr>
      </a:lvl3pPr>
      <a:lvl4pPr algn="r" defTabSz="762000" rtl="0" eaLnBrk="0" fontAlgn="base" hangingPunct="0">
        <a:spcBef>
          <a:spcPct val="0"/>
        </a:spcBef>
        <a:spcAft>
          <a:spcPct val="0"/>
        </a:spcAft>
        <a:defRPr sz="2800" b="1">
          <a:solidFill>
            <a:srgbClr val="191919"/>
          </a:solidFill>
          <a:latin typeface="Fontys Frutiger" pitchFamily="2" charset="0"/>
        </a:defRPr>
      </a:lvl4pPr>
      <a:lvl5pPr algn="r" defTabSz="762000" rtl="0" eaLnBrk="0" fontAlgn="base" hangingPunct="0">
        <a:spcBef>
          <a:spcPct val="0"/>
        </a:spcBef>
        <a:spcAft>
          <a:spcPct val="0"/>
        </a:spcAft>
        <a:defRPr sz="2800" b="1">
          <a:solidFill>
            <a:srgbClr val="191919"/>
          </a:solidFill>
          <a:latin typeface="Fontys Frutiger" pitchFamily="2" charset="0"/>
        </a:defRPr>
      </a:lvl5pPr>
      <a:lvl6pPr marL="457200" algn="r" defTabSz="762000" rtl="0" eaLnBrk="0" fontAlgn="base" hangingPunct="0">
        <a:spcBef>
          <a:spcPct val="0"/>
        </a:spcBef>
        <a:spcAft>
          <a:spcPct val="0"/>
        </a:spcAft>
        <a:defRPr sz="2800" b="1">
          <a:solidFill>
            <a:srgbClr val="191919"/>
          </a:solidFill>
          <a:latin typeface="Fontys Frutiger" pitchFamily="2" charset="0"/>
        </a:defRPr>
      </a:lvl6pPr>
      <a:lvl7pPr marL="914400" algn="r" defTabSz="762000" rtl="0" eaLnBrk="0" fontAlgn="base" hangingPunct="0">
        <a:spcBef>
          <a:spcPct val="0"/>
        </a:spcBef>
        <a:spcAft>
          <a:spcPct val="0"/>
        </a:spcAft>
        <a:defRPr sz="2800" b="1">
          <a:solidFill>
            <a:srgbClr val="191919"/>
          </a:solidFill>
          <a:latin typeface="Fontys Frutiger" pitchFamily="2" charset="0"/>
        </a:defRPr>
      </a:lvl7pPr>
      <a:lvl8pPr marL="1371600" algn="r" defTabSz="762000" rtl="0" eaLnBrk="0" fontAlgn="base" hangingPunct="0">
        <a:spcBef>
          <a:spcPct val="0"/>
        </a:spcBef>
        <a:spcAft>
          <a:spcPct val="0"/>
        </a:spcAft>
        <a:defRPr sz="2800" b="1">
          <a:solidFill>
            <a:srgbClr val="191919"/>
          </a:solidFill>
          <a:latin typeface="Fontys Frutiger" pitchFamily="2" charset="0"/>
        </a:defRPr>
      </a:lvl8pPr>
      <a:lvl9pPr marL="1828800" algn="r" defTabSz="762000" rtl="0" eaLnBrk="0" fontAlgn="base" hangingPunct="0">
        <a:spcBef>
          <a:spcPct val="0"/>
        </a:spcBef>
        <a:spcAft>
          <a:spcPct val="0"/>
        </a:spcAft>
        <a:defRPr sz="2800" b="1">
          <a:solidFill>
            <a:srgbClr val="191919"/>
          </a:solidFill>
          <a:latin typeface="Fontys Frutiger" pitchFamily="2" charset="0"/>
        </a:defRPr>
      </a:lvl9pPr>
    </p:titleStyle>
    <p:bodyStyle>
      <a:lvl1pPr marL="342900" indent="-342900" algn="l" defTabSz="762000" rtl="0" eaLnBrk="0" fontAlgn="base" hangingPunct="0">
        <a:spcBef>
          <a:spcPct val="20000"/>
        </a:spcBef>
        <a:spcAft>
          <a:spcPct val="0"/>
        </a:spcAft>
        <a:defRPr sz="2800" b="1">
          <a:solidFill>
            <a:srgbClr val="280049"/>
          </a:solidFill>
          <a:latin typeface="+mn-lt"/>
          <a:ea typeface="+mn-ea"/>
          <a:cs typeface="+mn-cs"/>
        </a:defRPr>
      </a:lvl1pPr>
      <a:lvl2pPr marL="541338" indent="-273050" algn="l" defTabSz="762000" rtl="0" eaLnBrk="0" fontAlgn="base" hangingPunct="0">
        <a:spcBef>
          <a:spcPct val="20000"/>
        </a:spcBef>
        <a:spcAft>
          <a:spcPct val="0"/>
        </a:spcAft>
        <a:buFont typeface="Arial" panose="020B0604020202020204" pitchFamily="34" charset="0"/>
        <a:buChar char="-"/>
        <a:defRPr sz="2200" b="1">
          <a:solidFill>
            <a:srgbClr val="280049"/>
          </a:solidFill>
          <a:latin typeface="+mn-lt"/>
        </a:defRPr>
      </a:lvl2pPr>
      <a:lvl3pPr marL="993775" indent="-273050" algn="l" defTabSz="762000" rtl="0" eaLnBrk="0" fontAlgn="base" hangingPunct="0">
        <a:spcBef>
          <a:spcPct val="20000"/>
        </a:spcBef>
        <a:spcAft>
          <a:spcPct val="0"/>
        </a:spcAft>
        <a:buSzPct val="100000"/>
        <a:buFont typeface="Arial" panose="020B0604020202020204" pitchFamily="34" charset="0"/>
        <a:buChar char="-"/>
        <a:defRPr sz="22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defRPr>
      </a:lvl5pPr>
      <a:lvl6pPr marL="2514600" indent="-228600" algn="l" defTabSz="762000" rtl="0" eaLnBrk="0" fontAlgn="base" hangingPunct="0">
        <a:spcBef>
          <a:spcPct val="20000"/>
        </a:spcBef>
        <a:spcAft>
          <a:spcPct val="0"/>
        </a:spcAft>
        <a:buSzPct val="100000"/>
        <a:buChar char="»"/>
        <a:defRPr sz="2000">
          <a:solidFill>
            <a:schemeClr val="tx1"/>
          </a:solidFill>
          <a:latin typeface="+mn-lt"/>
        </a:defRPr>
      </a:lvl6pPr>
      <a:lvl7pPr marL="2971800" indent="-228600" algn="l" defTabSz="762000" rtl="0" eaLnBrk="0" fontAlgn="base" hangingPunct="0">
        <a:spcBef>
          <a:spcPct val="20000"/>
        </a:spcBef>
        <a:spcAft>
          <a:spcPct val="0"/>
        </a:spcAft>
        <a:buSzPct val="100000"/>
        <a:buChar char="»"/>
        <a:defRPr sz="2000">
          <a:solidFill>
            <a:schemeClr val="tx1"/>
          </a:solidFill>
          <a:latin typeface="+mn-lt"/>
        </a:defRPr>
      </a:lvl7pPr>
      <a:lvl8pPr marL="3429000" indent="-228600" algn="l" defTabSz="762000" rtl="0" eaLnBrk="0" fontAlgn="base" hangingPunct="0">
        <a:spcBef>
          <a:spcPct val="20000"/>
        </a:spcBef>
        <a:spcAft>
          <a:spcPct val="0"/>
        </a:spcAft>
        <a:buSzPct val="100000"/>
        <a:buChar char="»"/>
        <a:defRPr sz="2000">
          <a:solidFill>
            <a:schemeClr val="tx1"/>
          </a:solidFill>
          <a:latin typeface="+mn-lt"/>
        </a:defRPr>
      </a:lvl8pPr>
      <a:lvl9pPr marL="3886200" indent="-228600" algn="l" defTabSz="762000" rtl="0" eaLnBrk="0" fontAlgn="base" hangingPunct="0">
        <a:spcBef>
          <a:spcPct val="20000"/>
        </a:spcBef>
        <a:spcAft>
          <a:spcPct val="0"/>
        </a:spcAft>
        <a:buSzPct val="100000"/>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Basis PP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77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title"/>
          </p:nvPr>
        </p:nvSpPr>
        <p:spPr bwMode="auto">
          <a:xfrm>
            <a:off x="2209800" y="0"/>
            <a:ext cx="6673850"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ctr" anchorCtr="0" compatLnSpc="1">
            <a:prstTxWarp prst="textNoShape">
              <a:avLst/>
            </a:prstTxWarp>
          </a:bodyPr>
          <a:lstStyle/>
          <a:p>
            <a:pPr lvl="0"/>
            <a:r>
              <a:rPr lang="nl-NL" altLang="nl-NL" smtClean="0"/>
              <a:t>Titelstijl van model bewerken</a:t>
            </a:r>
          </a:p>
        </p:txBody>
      </p:sp>
      <p:sp>
        <p:nvSpPr>
          <p:cNvPr id="1028" name="Rectangle 14"/>
          <p:cNvSpPr>
            <a:spLocks noChangeArrowheads="1"/>
          </p:cNvSpPr>
          <p:nvPr/>
        </p:nvSpPr>
        <p:spPr bwMode="auto">
          <a:xfrm>
            <a:off x="1371600" y="3505200"/>
            <a:ext cx="6400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defTabSz="762000">
              <a:defRPr sz="2400">
                <a:solidFill>
                  <a:schemeClr val="tx1"/>
                </a:solidFill>
                <a:latin typeface="Arial" charset="0"/>
              </a:defRPr>
            </a:lvl1pPr>
            <a:lvl2pPr marL="742950" indent="-285750" defTabSz="762000">
              <a:defRPr sz="2400">
                <a:solidFill>
                  <a:schemeClr val="tx1"/>
                </a:solidFill>
                <a:latin typeface="Arial" charset="0"/>
              </a:defRPr>
            </a:lvl2pPr>
            <a:lvl3pPr marL="1143000" indent="-228600" defTabSz="762000">
              <a:defRPr sz="2400">
                <a:solidFill>
                  <a:schemeClr val="tx1"/>
                </a:solidFill>
                <a:latin typeface="Arial" charset="0"/>
              </a:defRPr>
            </a:lvl3pPr>
            <a:lvl4pPr marL="1600200" indent="-228600" defTabSz="762000">
              <a:defRPr sz="2400">
                <a:solidFill>
                  <a:schemeClr val="tx1"/>
                </a:solidFill>
                <a:latin typeface="Arial" charset="0"/>
              </a:defRPr>
            </a:lvl4pPr>
            <a:lvl5pPr marL="2057400" indent="-228600" defTabSz="762000">
              <a:defRPr sz="2400">
                <a:solidFill>
                  <a:schemeClr val="tx1"/>
                </a:solidFill>
                <a:latin typeface="Arial" charset="0"/>
              </a:defRPr>
            </a:lvl5pPr>
            <a:lvl6pPr marL="2514600" indent="-228600" defTabSz="762000" eaLnBrk="0" fontAlgn="base" hangingPunct="0">
              <a:spcBef>
                <a:spcPct val="0"/>
              </a:spcBef>
              <a:spcAft>
                <a:spcPct val="0"/>
              </a:spcAft>
              <a:defRPr sz="2400">
                <a:solidFill>
                  <a:schemeClr val="tx1"/>
                </a:solidFill>
                <a:latin typeface="Arial" charset="0"/>
              </a:defRPr>
            </a:lvl6pPr>
            <a:lvl7pPr marL="2971800" indent="-228600" defTabSz="762000" eaLnBrk="0" fontAlgn="base" hangingPunct="0">
              <a:spcBef>
                <a:spcPct val="0"/>
              </a:spcBef>
              <a:spcAft>
                <a:spcPct val="0"/>
              </a:spcAft>
              <a:defRPr sz="2400">
                <a:solidFill>
                  <a:schemeClr val="tx1"/>
                </a:solidFill>
                <a:latin typeface="Arial" charset="0"/>
              </a:defRPr>
            </a:lvl7pPr>
            <a:lvl8pPr marL="3429000" indent="-228600" defTabSz="762000" eaLnBrk="0" fontAlgn="base" hangingPunct="0">
              <a:spcBef>
                <a:spcPct val="0"/>
              </a:spcBef>
              <a:spcAft>
                <a:spcPct val="0"/>
              </a:spcAft>
              <a:defRPr sz="2400">
                <a:solidFill>
                  <a:schemeClr val="tx1"/>
                </a:solidFill>
                <a:latin typeface="Arial" charset="0"/>
              </a:defRPr>
            </a:lvl8pPr>
            <a:lvl9pPr marL="3886200" indent="-228600" defTabSz="762000" eaLnBrk="0" fontAlgn="base" hangingPunct="0">
              <a:spcBef>
                <a:spcPct val="0"/>
              </a:spcBef>
              <a:spcAft>
                <a:spcPct val="0"/>
              </a:spcAft>
              <a:defRPr sz="2400">
                <a:solidFill>
                  <a:schemeClr val="tx1"/>
                </a:solidFill>
                <a:latin typeface="Arial" charset="0"/>
              </a:defRPr>
            </a:lvl9pPr>
          </a:lstStyle>
          <a:p>
            <a:pPr algn="ctr">
              <a:spcBef>
                <a:spcPct val="20000"/>
              </a:spcBef>
              <a:buFontTx/>
              <a:buChar char="•"/>
              <a:defRPr/>
            </a:pPr>
            <a:endParaRPr lang="en-US" altLang="nl-NL" sz="3200" smtClean="0"/>
          </a:p>
        </p:txBody>
      </p:sp>
      <p:sp>
        <p:nvSpPr>
          <p:cNvPr id="1029" name="Text Box 16"/>
          <p:cNvSpPr txBox="1">
            <a:spLocks noChangeArrowheads="1"/>
          </p:cNvSpPr>
          <p:nvPr userDrawn="1"/>
        </p:nvSpPr>
        <p:spPr bwMode="auto">
          <a:xfrm>
            <a:off x="8459788" y="6381750"/>
            <a:ext cx="5762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defRPr/>
            </a:pPr>
            <a:fld id="{373FE465-57DF-4235-9D60-591CA9A184BF}" type="slidenum">
              <a:rPr lang="en-US" altLang="nl-NL" sz="1400" smtClean="0">
                <a:latin typeface="Fontys Frutiger" panose="00000400000000000000" pitchFamily="2" charset="0"/>
              </a:rPr>
              <a:pPr>
                <a:spcBef>
                  <a:spcPct val="50000"/>
                </a:spcBef>
                <a:defRPr/>
              </a:pPr>
              <a:t>‹nr.›</a:t>
            </a:fld>
            <a:endParaRPr lang="en-US" altLang="nl-NL" smtClean="0">
              <a:latin typeface="Fontys Frutiger" panose="00000400000000000000" pitchFamily="2" charset="0"/>
            </a:endParaRPr>
          </a:p>
        </p:txBody>
      </p:sp>
      <p:sp>
        <p:nvSpPr>
          <p:cNvPr id="1030" name="Rectangle 17"/>
          <p:cNvSpPr>
            <a:spLocks noGrp="1" noChangeArrowheads="1"/>
          </p:cNvSpPr>
          <p:nvPr>
            <p:ph type="body" idx="1"/>
          </p:nvPr>
        </p:nvSpPr>
        <p:spPr bwMode="auto">
          <a:xfrm>
            <a:off x="457200" y="1773238"/>
            <a:ext cx="822960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smtClean="0"/>
              <a:t>Klik om de opmaakprofielen van de modeltekst te bewerken</a:t>
            </a:r>
          </a:p>
          <a:p>
            <a:pPr lvl="1"/>
            <a:r>
              <a:rPr lang="nl-NL" altLang="nl-NL" smtClean="0"/>
              <a:t>eerste niveau</a:t>
            </a:r>
          </a:p>
          <a:p>
            <a:pPr lvl="2"/>
            <a:r>
              <a:rPr lang="nl-NL" altLang="nl-NL" smtClean="0"/>
              <a:t>tweede niveau</a:t>
            </a:r>
          </a:p>
        </p:txBody>
      </p:sp>
      <p:pic>
        <p:nvPicPr>
          <p:cNvPr id="1031" name="Picture 18" descr="Fon525_00"/>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381000" y="152400"/>
            <a:ext cx="1143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2573987"/>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xStyles>
    <p:titleStyle>
      <a:lvl1pPr algn="r" defTabSz="762000" rtl="0" eaLnBrk="0" fontAlgn="base" hangingPunct="0">
        <a:spcBef>
          <a:spcPct val="0"/>
        </a:spcBef>
        <a:spcAft>
          <a:spcPct val="0"/>
        </a:spcAft>
        <a:defRPr sz="4000" b="1">
          <a:solidFill>
            <a:schemeClr val="tx1"/>
          </a:solidFill>
          <a:latin typeface="+mj-lt"/>
          <a:ea typeface="+mj-ea"/>
          <a:cs typeface="+mj-cs"/>
        </a:defRPr>
      </a:lvl1pPr>
      <a:lvl2pPr algn="r" defTabSz="762000" rtl="0" eaLnBrk="0" fontAlgn="base" hangingPunct="0">
        <a:spcBef>
          <a:spcPct val="0"/>
        </a:spcBef>
        <a:spcAft>
          <a:spcPct val="0"/>
        </a:spcAft>
        <a:defRPr sz="4000" b="1">
          <a:solidFill>
            <a:schemeClr val="tx1"/>
          </a:solidFill>
          <a:latin typeface="Arial" charset="0"/>
        </a:defRPr>
      </a:lvl2pPr>
      <a:lvl3pPr algn="r" defTabSz="762000" rtl="0" eaLnBrk="0" fontAlgn="base" hangingPunct="0">
        <a:spcBef>
          <a:spcPct val="0"/>
        </a:spcBef>
        <a:spcAft>
          <a:spcPct val="0"/>
        </a:spcAft>
        <a:defRPr sz="4000" b="1">
          <a:solidFill>
            <a:schemeClr val="tx1"/>
          </a:solidFill>
          <a:latin typeface="Arial" charset="0"/>
        </a:defRPr>
      </a:lvl3pPr>
      <a:lvl4pPr algn="r" defTabSz="762000" rtl="0" eaLnBrk="0" fontAlgn="base" hangingPunct="0">
        <a:spcBef>
          <a:spcPct val="0"/>
        </a:spcBef>
        <a:spcAft>
          <a:spcPct val="0"/>
        </a:spcAft>
        <a:defRPr sz="4000" b="1">
          <a:solidFill>
            <a:schemeClr val="tx1"/>
          </a:solidFill>
          <a:latin typeface="Arial" charset="0"/>
        </a:defRPr>
      </a:lvl4pPr>
      <a:lvl5pPr algn="r" defTabSz="762000" rtl="0" eaLnBrk="0" fontAlgn="base" hangingPunct="0">
        <a:spcBef>
          <a:spcPct val="0"/>
        </a:spcBef>
        <a:spcAft>
          <a:spcPct val="0"/>
        </a:spcAft>
        <a:defRPr sz="4000" b="1">
          <a:solidFill>
            <a:schemeClr val="tx1"/>
          </a:solidFill>
          <a:latin typeface="Arial" charset="0"/>
        </a:defRPr>
      </a:lvl5pPr>
      <a:lvl6pPr marL="457200" algn="r" defTabSz="762000" rtl="0" eaLnBrk="0" fontAlgn="base" hangingPunct="0">
        <a:spcBef>
          <a:spcPct val="0"/>
        </a:spcBef>
        <a:spcAft>
          <a:spcPct val="0"/>
        </a:spcAft>
        <a:defRPr sz="4000" b="1">
          <a:solidFill>
            <a:schemeClr val="tx1"/>
          </a:solidFill>
          <a:latin typeface="Arial" charset="0"/>
        </a:defRPr>
      </a:lvl6pPr>
      <a:lvl7pPr marL="914400" algn="r" defTabSz="762000" rtl="0" eaLnBrk="0" fontAlgn="base" hangingPunct="0">
        <a:spcBef>
          <a:spcPct val="0"/>
        </a:spcBef>
        <a:spcAft>
          <a:spcPct val="0"/>
        </a:spcAft>
        <a:defRPr sz="4000" b="1">
          <a:solidFill>
            <a:schemeClr val="tx1"/>
          </a:solidFill>
          <a:latin typeface="Arial" charset="0"/>
        </a:defRPr>
      </a:lvl7pPr>
      <a:lvl8pPr marL="1371600" algn="r" defTabSz="762000" rtl="0" eaLnBrk="0" fontAlgn="base" hangingPunct="0">
        <a:spcBef>
          <a:spcPct val="0"/>
        </a:spcBef>
        <a:spcAft>
          <a:spcPct val="0"/>
        </a:spcAft>
        <a:defRPr sz="4000" b="1">
          <a:solidFill>
            <a:schemeClr val="tx1"/>
          </a:solidFill>
          <a:latin typeface="Arial" charset="0"/>
        </a:defRPr>
      </a:lvl8pPr>
      <a:lvl9pPr marL="1828800" algn="r" defTabSz="762000" rtl="0" eaLnBrk="0" fontAlgn="base" hangingPunct="0">
        <a:spcBef>
          <a:spcPct val="0"/>
        </a:spcBef>
        <a:spcAft>
          <a:spcPct val="0"/>
        </a:spcAft>
        <a:defRPr sz="4000" b="1">
          <a:solidFill>
            <a:schemeClr val="tx1"/>
          </a:solidFill>
          <a:latin typeface="Arial" charset="0"/>
        </a:defRPr>
      </a:lvl9pPr>
    </p:titleStyle>
    <p:bodyStyle>
      <a:lvl1pPr marL="342900" indent="-342900" algn="l" defTabSz="762000" rtl="0" eaLnBrk="0" fontAlgn="base" hangingPunct="0">
        <a:spcBef>
          <a:spcPct val="20000"/>
        </a:spcBef>
        <a:spcAft>
          <a:spcPct val="0"/>
        </a:spcAft>
        <a:buChar char="•"/>
        <a:defRPr sz="3200">
          <a:solidFill>
            <a:schemeClr val="tx1"/>
          </a:solidFill>
          <a:latin typeface="+mn-lt"/>
          <a:ea typeface="+mn-ea"/>
          <a:cs typeface="+mn-cs"/>
        </a:defRPr>
      </a:lvl1pPr>
      <a:lvl2pPr marL="541338" indent="-273050" algn="l" defTabSz="762000" rtl="0" eaLnBrk="0" fontAlgn="base" hangingPunct="0">
        <a:spcBef>
          <a:spcPct val="20000"/>
        </a:spcBef>
        <a:spcAft>
          <a:spcPct val="0"/>
        </a:spcAft>
        <a:buFont typeface="Arial" panose="020B0604020202020204" pitchFamily="34" charset="0"/>
        <a:buChar char="-"/>
        <a:defRPr sz="2800">
          <a:solidFill>
            <a:srgbClr val="280049"/>
          </a:solidFill>
          <a:latin typeface="+mn-lt"/>
        </a:defRPr>
      </a:lvl2pPr>
      <a:lvl3pPr marL="993775" indent="-273050" algn="l" defTabSz="762000" rtl="0" eaLnBrk="0" fontAlgn="base" hangingPunct="0">
        <a:spcBef>
          <a:spcPct val="20000"/>
        </a:spcBef>
        <a:spcAft>
          <a:spcPct val="0"/>
        </a:spcAft>
        <a:buSzPct val="100000"/>
        <a:buFont typeface="Arial" panose="020B0604020202020204" pitchFamily="34" charset="0"/>
        <a:buChar char="-"/>
        <a:defRPr sz="24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Fontys Frutiger" pitchFamily="2" charset="0"/>
        </a:defRPr>
      </a:lvl4pPr>
      <a:lvl5pPr marL="2057400" indent="-228600" algn="l" defTabSz="762000" rtl="0" eaLnBrk="0" fontAlgn="base" hangingPunct="0">
        <a:spcBef>
          <a:spcPct val="20000"/>
        </a:spcBef>
        <a:spcAft>
          <a:spcPct val="0"/>
        </a:spcAft>
        <a:buSzPct val="100000"/>
        <a:buChar char="»"/>
        <a:defRPr sz="2000">
          <a:solidFill>
            <a:schemeClr val="tx1"/>
          </a:solidFill>
          <a:latin typeface="Fontys Frutiger" pitchFamily="2" charset="0"/>
        </a:defRPr>
      </a:lvl5pPr>
      <a:lvl6pPr marL="2514600" indent="-228600" algn="l" defTabSz="762000" rtl="0" eaLnBrk="0" fontAlgn="base" hangingPunct="0">
        <a:spcBef>
          <a:spcPct val="20000"/>
        </a:spcBef>
        <a:spcAft>
          <a:spcPct val="0"/>
        </a:spcAft>
        <a:buSzPct val="100000"/>
        <a:buChar char="»"/>
        <a:defRPr sz="2000">
          <a:solidFill>
            <a:schemeClr val="tx1"/>
          </a:solidFill>
          <a:latin typeface="Fontys Frutiger" pitchFamily="2" charset="0"/>
        </a:defRPr>
      </a:lvl6pPr>
      <a:lvl7pPr marL="2971800" indent="-228600" algn="l" defTabSz="762000" rtl="0" eaLnBrk="0" fontAlgn="base" hangingPunct="0">
        <a:spcBef>
          <a:spcPct val="20000"/>
        </a:spcBef>
        <a:spcAft>
          <a:spcPct val="0"/>
        </a:spcAft>
        <a:buSzPct val="100000"/>
        <a:buChar char="»"/>
        <a:defRPr sz="2000">
          <a:solidFill>
            <a:schemeClr val="tx1"/>
          </a:solidFill>
          <a:latin typeface="Fontys Frutiger" pitchFamily="2" charset="0"/>
        </a:defRPr>
      </a:lvl7pPr>
      <a:lvl8pPr marL="3429000" indent="-228600" algn="l" defTabSz="762000" rtl="0" eaLnBrk="0" fontAlgn="base" hangingPunct="0">
        <a:spcBef>
          <a:spcPct val="20000"/>
        </a:spcBef>
        <a:spcAft>
          <a:spcPct val="0"/>
        </a:spcAft>
        <a:buSzPct val="100000"/>
        <a:buChar char="»"/>
        <a:defRPr sz="2000">
          <a:solidFill>
            <a:schemeClr val="tx1"/>
          </a:solidFill>
          <a:latin typeface="Fontys Frutiger" pitchFamily="2" charset="0"/>
        </a:defRPr>
      </a:lvl8pPr>
      <a:lvl9pPr marL="3886200" indent="-228600" algn="l" defTabSz="762000" rtl="0" eaLnBrk="0" fontAlgn="base" hangingPunct="0">
        <a:spcBef>
          <a:spcPct val="20000"/>
        </a:spcBef>
        <a:spcAft>
          <a:spcPct val="0"/>
        </a:spcAft>
        <a:buSzPct val="100000"/>
        <a:buChar char="»"/>
        <a:defRPr sz="2000">
          <a:solidFill>
            <a:schemeClr val="tx1"/>
          </a:solidFill>
          <a:latin typeface="Fontys Frutiger" pitchFamily="2" charset="0"/>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MjcO2ExtHso"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Afbeelding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412776"/>
            <a:ext cx="4032448" cy="5694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ppt_x"/>
                                          </p:val>
                                        </p:tav>
                                        <p:tav tm="100000">
                                          <p:val>
                                            <p:strVal val="#ppt_x"/>
                                          </p:val>
                                        </p:tav>
                                      </p:tavLst>
                                    </p:anim>
                                    <p:anim calcmode="lin" valueType="num">
                                      <p:cBhvr additive="base">
                                        <p:cTn id="8"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nl-NL" altLang="nl-NL" sz="3600" dirty="0" err="1">
                <a:solidFill>
                  <a:schemeClr val="tx2"/>
                </a:solidFill>
                <a:latin typeface="Arial" panose="020B0604020202020204" pitchFamily="34" charset="0"/>
                <a:cs typeface="Arial" panose="020B0604020202020204" pitchFamily="34" charset="0"/>
              </a:rPr>
              <a:t>Don’ts</a:t>
            </a:r>
            <a:endParaRPr lang="nl-NL" altLang="nl-NL" sz="3600" dirty="0">
              <a:solidFill>
                <a:schemeClr val="tx2"/>
              </a:solidFill>
              <a:latin typeface="Arial" panose="020B0604020202020204" pitchFamily="34" charset="0"/>
              <a:cs typeface="Arial" panose="020B0604020202020204" pitchFamily="34" charset="0"/>
            </a:endParaRPr>
          </a:p>
        </p:txBody>
      </p:sp>
      <p:sp>
        <p:nvSpPr>
          <p:cNvPr id="13315" name="Rectangle 3"/>
          <p:cNvSpPr>
            <a:spLocks noGrp="1" noChangeArrowheads="1"/>
          </p:cNvSpPr>
          <p:nvPr>
            <p:ph type="body" idx="1"/>
          </p:nvPr>
        </p:nvSpPr>
        <p:spPr>
          <a:xfrm>
            <a:off x="539552" y="2276872"/>
            <a:ext cx="6034088" cy="3141663"/>
          </a:xfrm>
        </p:spPr>
        <p:txBody>
          <a:bodyPr/>
          <a:lstStyle/>
          <a:p>
            <a:pPr>
              <a:lnSpc>
                <a:spcPct val="90000"/>
              </a:lnSpc>
              <a:buFontTx/>
              <a:buChar char="•"/>
              <a:defRPr/>
            </a:pPr>
            <a:r>
              <a:rPr lang="nl-NL" altLang="nl-NL" sz="2400" b="0" dirty="0" smtClean="0">
                <a:solidFill>
                  <a:schemeClr val="tx2"/>
                </a:solidFill>
                <a:latin typeface="Arial" panose="020B0604020202020204" pitchFamily="34" charset="0"/>
                <a:cs typeface="Arial" panose="020B0604020202020204" pitchFamily="34" charset="0"/>
              </a:rPr>
              <a:t>Verwijtend of sarcastisch reageren</a:t>
            </a:r>
          </a:p>
          <a:p>
            <a:pPr>
              <a:lnSpc>
                <a:spcPct val="90000"/>
              </a:lnSpc>
              <a:buFontTx/>
              <a:buChar char="•"/>
              <a:defRPr/>
            </a:pPr>
            <a:r>
              <a:rPr lang="nl-NL" altLang="nl-NL" sz="2400" b="0" dirty="0" smtClean="0">
                <a:solidFill>
                  <a:schemeClr val="tx2"/>
                </a:solidFill>
                <a:latin typeface="Arial" panose="020B0604020202020204" pitchFamily="34" charset="0"/>
                <a:cs typeface="Arial" panose="020B0604020202020204" pitchFamily="34" charset="0"/>
              </a:rPr>
              <a:t>Rechtvaardigen </a:t>
            </a:r>
          </a:p>
          <a:p>
            <a:pPr>
              <a:lnSpc>
                <a:spcPct val="90000"/>
              </a:lnSpc>
              <a:buFontTx/>
              <a:buChar char="•"/>
              <a:defRPr/>
            </a:pPr>
            <a:r>
              <a:rPr lang="nl-NL" altLang="nl-NL" sz="2400" b="0" dirty="0" smtClean="0">
                <a:solidFill>
                  <a:schemeClr val="tx2"/>
                </a:solidFill>
                <a:latin typeface="Arial" panose="020B0604020202020204" pitchFamily="34" charset="0"/>
                <a:cs typeface="Arial" panose="020B0604020202020204" pitchFamily="34" charset="0"/>
              </a:rPr>
              <a:t>Draaikonten</a:t>
            </a:r>
          </a:p>
          <a:p>
            <a:pPr>
              <a:lnSpc>
                <a:spcPct val="90000"/>
              </a:lnSpc>
              <a:buFontTx/>
              <a:buChar char="•"/>
              <a:defRPr/>
            </a:pPr>
            <a:r>
              <a:rPr lang="nl-NL" altLang="nl-NL" sz="2400" b="0" dirty="0" smtClean="0">
                <a:solidFill>
                  <a:schemeClr val="tx2"/>
                </a:solidFill>
                <a:latin typeface="Arial" panose="020B0604020202020204" pitchFamily="34" charset="0"/>
                <a:cs typeface="Arial" panose="020B0604020202020204" pitchFamily="34" charset="0"/>
              </a:rPr>
              <a:t>In je schulp kruipen </a:t>
            </a:r>
          </a:p>
          <a:p>
            <a:pPr>
              <a:lnSpc>
                <a:spcPct val="90000"/>
              </a:lnSpc>
              <a:buFontTx/>
              <a:buChar char="•"/>
              <a:defRPr/>
            </a:pPr>
            <a:r>
              <a:rPr lang="nl-NL" altLang="nl-NL" sz="2400" b="0" dirty="0" err="1" smtClean="0">
                <a:solidFill>
                  <a:schemeClr val="tx2"/>
                </a:solidFill>
                <a:latin typeface="Arial" panose="020B0604020202020204" pitchFamily="34" charset="0"/>
                <a:cs typeface="Arial" panose="020B0604020202020204" pitchFamily="34" charset="0"/>
              </a:rPr>
              <a:t>Eeeeeeh-eeeeeh</a:t>
            </a:r>
            <a:r>
              <a:rPr lang="nl-NL" altLang="nl-NL" sz="2400" b="0" dirty="0" smtClean="0">
                <a:solidFill>
                  <a:schemeClr val="tx2"/>
                </a:solidFill>
                <a:latin typeface="Arial" panose="020B0604020202020204" pitchFamily="34" charset="0"/>
                <a:cs typeface="Arial" panose="020B0604020202020204" pitchFamily="34" charset="0"/>
              </a:rPr>
              <a:t> </a:t>
            </a:r>
          </a:p>
          <a:p>
            <a:pPr>
              <a:lnSpc>
                <a:spcPct val="90000"/>
              </a:lnSpc>
              <a:buFontTx/>
              <a:buChar char="•"/>
              <a:defRPr/>
            </a:pPr>
            <a:r>
              <a:rPr lang="nl-NL" altLang="nl-NL" sz="2400" b="0" dirty="0" smtClean="0">
                <a:solidFill>
                  <a:schemeClr val="tx2"/>
                </a:solidFill>
                <a:latin typeface="Arial" panose="020B0604020202020204" pitchFamily="34" charset="0"/>
                <a:cs typeface="Arial" panose="020B0604020202020204" pitchFamily="34" charset="0"/>
              </a:rPr>
              <a:t>Zielig kijken</a:t>
            </a:r>
          </a:p>
          <a:p>
            <a:pPr marL="0" indent="0">
              <a:lnSpc>
                <a:spcPct val="90000"/>
              </a:lnSpc>
              <a:defRPr/>
            </a:pPr>
            <a:endParaRPr lang="nl-NL" altLang="nl-NL" sz="2400" b="0" dirty="0" smtClean="0">
              <a:solidFill>
                <a:schemeClr val="tx2"/>
              </a:solidFill>
              <a:latin typeface="Arial" panose="020B0604020202020204" pitchFamily="34" charset="0"/>
              <a:cs typeface="Arial" panose="020B0604020202020204" pitchFamily="34" charset="0"/>
            </a:endParaRPr>
          </a:p>
          <a:p>
            <a:pPr>
              <a:lnSpc>
                <a:spcPct val="90000"/>
              </a:lnSpc>
              <a:defRPr/>
            </a:pPr>
            <a:r>
              <a:rPr lang="nl-NL" altLang="nl-NL" sz="2400" dirty="0" smtClean="0">
                <a:solidFill>
                  <a:schemeClr val="tx2"/>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596300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nl-NL" altLang="nl-NL" sz="3600" dirty="0">
                <a:solidFill>
                  <a:schemeClr val="tx2"/>
                </a:solidFill>
                <a:latin typeface="Arial" panose="020B0604020202020204" pitchFamily="34" charset="0"/>
                <a:cs typeface="Arial" panose="020B0604020202020204" pitchFamily="34" charset="0"/>
              </a:rPr>
              <a:t>Do’s</a:t>
            </a:r>
          </a:p>
        </p:txBody>
      </p:sp>
      <p:sp>
        <p:nvSpPr>
          <p:cNvPr id="14339" name="Rectangle 3"/>
          <p:cNvSpPr>
            <a:spLocks noGrp="1" noChangeArrowheads="1"/>
          </p:cNvSpPr>
          <p:nvPr>
            <p:ph type="body" idx="1"/>
          </p:nvPr>
        </p:nvSpPr>
        <p:spPr>
          <a:xfrm>
            <a:off x="611560" y="2029474"/>
            <a:ext cx="7371481" cy="4608512"/>
          </a:xfrm>
        </p:spPr>
        <p:txBody>
          <a:bodyPr/>
          <a:lstStyle/>
          <a:p>
            <a:pPr>
              <a:lnSpc>
                <a:spcPct val="90000"/>
              </a:lnSpc>
            </a:pPr>
            <a:endParaRPr lang="nl-NL" altLang="nl-NL" sz="2400" dirty="0"/>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1961860"/>
            <a:ext cx="6768752" cy="4592829"/>
          </a:xfrm>
          <a:prstGeom prst="rect">
            <a:avLst/>
          </a:prstGeom>
        </p:spPr>
      </p:pic>
    </p:spTree>
    <p:extLst>
      <p:ext uri="{BB962C8B-B14F-4D97-AF65-F5344CB8AC3E}">
        <p14:creationId xmlns:p14="http://schemas.microsoft.com/office/powerpoint/2010/main" val="8982530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nodePh="1">
                                  <p:stCondLst>
                                    <p:cond delay="0"/>
                                  </p:stCondLst>
                                  <p:endCondLst>
                                    <p:cond evt="begin" delay="0">
                                      <p:tn val="5"/>
                                    </p:cond>
                                  </p:end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barn(inVertical)">
                                      <p:cBhvr>
                                        <p:cTn id="7" dur="500"/>
                                        <p:tgtEl>
                                          <p:spTgt spid="143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470150" y="7707"/>
            <a:ext cx="6673850" cy="1106488"/>
          </a:xfrm>
        </p:spPr>
        <p:txBody>
          <a:bodyPr/>
          <a:lstStyle/>
          <a:p>
            <a:r>
              <a:rPr lang="nl-NL" altLang="nl-NL" sz="3600" dirty="0">
                <a:solidFill>
                  <a:schemeClr val="tx2"/>
                </a:solidFill>
                <a:latin typeface="Arial" panose="020B0604020202020204" pitchFamily="34" charset="0"/>
                <a:cs typeface="Arial" panose="020B0604020202020204" pitchFamily="34" charset="0"/>
              </a:rPr>
              <a:t>Vragen uit het publiek</a:t>
            </a:r>
          </a:p>
        </p:txBody>
      </p:sp>
      <p:sp>
        <p:nvSpPr>
          <p:cNvPr id="17411" name="Rectangle 3"/>
          <p:cNvSpPr>
            <a:spLocks noGrp="1" noChangeArrowheads="1"/>
          </p:cNvSpPr>
          <p:nvPr>
            <p:ph type="body" idx="1"/>
          </p:nvPr>
        </p:nvSpPr>
        <p:spPr>
          <a:xfrm>
            <a:off x="323850" y="1412875"/>
            <a:ext cx="8229600" cy="4608513"/>
          </a:xfrm>
        </p:spPr>
        <p:txBody>
          <a:bodyPr/>
          <a:lstStyle/>
          <a:p>
            <a:pPr>
              <a:buFontTx/>
              <a:buChar char="•"/>
            </a:pPr>
            <a:endParaRPr lang="nl-NL" altLang="nl-NL" sz="2400" b="0" dirty="0">
              <a:latin typeface="Arial" panose="020B0604020202020204" pitchFamily="34" charset="0"/>
              <a:cs typeface="Arial" panose="020B0604020202020204" pitchFamily="34" charset="0"/>
            </a:endParaRPr>
          </a:p>
          <a:p>
            <a:pPr>
              <a:buFontTx/>
              <a:buChar char="•"/>
            </a:pPr>
            <a:r>
              <a:rPr lang="nl-NL" altLang="nl-NL" sz="2400" b="0" dirty="0">
                <a:latin typeface="Arial" panose="020B0604020202020204" pitchFamily="34" charset="0"/>
                <a:cs typeface="Arial" panose="020B0604020202020204" pitchFamily="34" charset="0"/>
              </a:rPr>
              <a:t>Behandel vragen systematisch</a:t>
            </a:r>
            <a:br>
              <a:rPr lang="nl-NL" altLang="nl-NL" sz="2400" b="0" dirty="0">
                <a:latin typeface="Arial" panose="020B0604020202020204" pitchFamily="34" charset="0"/>
                <a:cs typeface="Arial" panose="020B0604020202020204" pitchFamily="34" charset="0"/>
              </a:rPr>
            </a:br>
            <a:endParaRPr lang="nl-NL" altLang="nl-NL" sz="2400" b="0" dirty="0">
              <a:latin typeface="Arial" panose="020B0604020202020204" pitchFamily="34" charset="0"/>
              <a:cs typeface="Arial" panose="020B0604020202020204" pitchFamily="34" charset="0"/>
            </a:endParaRPr>
          </a:p>
          <a:p>
            <a:pPr>
              <a:buFontTx/>
              <a:buChar char="•"/>
            </a:pPr>
            <a:r>
              <a:rPr lang="nl-NL" altLang="nl-NL" sz="2400" b="0" dirty="0">
                <a:latin typeface="Arial" panose="020B0604020202020204" pitchFamily="34" charset="0"/>
                <a:cs typeface="Arial" panose="020B0604020202020204" pitchFamily="34" charset="0"/>
              </a:rPr>
              <a:t>Herhaal de vraag</a:t>
            </a:r>
            <a:br>
              <a:rPr lang="nl-NL" altLang="nl-NL" sz="2400" b="0" dirty="0">
                <a:latin typeface="Arial" panose="020B0604020202020204" pitchFamily="34" charset="0"/>
                <a:cs typeface="Arial" panose="020B0604020202020204" pitchFamily="34" charset="0"/>
              </a:rPr>
            </a:br>
            <a:endParaRPr lang="nl-NL" altLang="nl-NL" sz="2400" b="0" dirty="0">
              <a:latin typeface="Arial" panose="020B0604020202020204" pitchFamily="34" charset="0"/>
              <a:cs typeface="Arial" panose="020B0604020202020204" pitchFamily="34" charset="0"/>
            </a:endParaRPr>
          </a:p>
          <a:p>
            <a:pPr>
              <a:buFontTx/>
              <a:buChar char="•"/>
            </a:pPr>
            <a:r>
              <a:rPr lang="nl-NL" altLang="nl-NL" sz="2400" b="0" dirty="0">
                <a:latin typeface="Arial" panose="020B0604020202020204" pitchFamily="34" charset="0"/>
                <a:cs typeface="Arial" panose="020B0604020202020204" pitchFamily="34" charset="0"/>
              </a:rPr>
              <a:t>Kom er eerlijk voor uit wanneer je een antwoord niet weet</a:t>
            </a:r>
            <a:br>
              <a:rPr lang="nl-NL" altLang="nl-NL" sz="2400" b="0" dirty="0">
                <a:latin typeface="Arial" panose="020B0604020202020204" pitchFamily="34" charset="0"/>
                <a:cs typeface="Arial" panose="020B0604020202020204" pitchFamily="34" charset="0"/>
              </a:rPr>
            </a:br>
            <a:endParaRPr lang="nl-NL" altLang="nl-NL" sz="2400" b="0" dirty="0">
              <a:latin typeface="Arial" panose="020B0604020202020204" pitchFamily="34" charset="0"/>
              <a:cs typeface="Arial" panose="020B0604020202020204" pitchFamily="34" charset="0"/>
            </a:endParaRPr>
          </a:p>
          <a:p>
            <a:pPr>
              <a:buFontTx/>
              <a:buChar char="•"/>
            </a:pPr>
            <a:r>
              <a:rPr lang="nl-NL" altLang="nl-NL" sz="2400" b="0" dirty="0">
                <a:latin typeface="Arial" panose="020B0604020202020204" pitchFamily="34" charset="0"/>
                <a:cs typeface="Arial" panose="020B0604020202020204" pitchFamily="34" charset="0"/>
              </a:rPr>
              <a:t>Voorkom dat er één of twee vragenstellers overheersen</a:t>
            </a:r>
            <a:br>
              <a:rPr lang="nl-NL" altLang="nl-NL" sz="2400" b="0" dirty="0">
                <a:latin typeface="Arial" panose="020B0604020202020204" pitchFamily="34" charset="0"/>
                <a:cs typeface="Arial" panose="020B0604020202020204" pitchFamily="34" charset="0"/>
              </a:rPr>
            </a:br>
            <a:endParaRPr lang="nl-NL" altLang="nl-NL" sz="2400" b="0" dirty="0">
              <a:latin typeface="Arial" panose="020B0604020202020204" pitchFamily="34" charset="0"/>
              <a:cs typeface="Arial" panose="020B0604020202020204" pitchFamily="34" charset="0"/>
            </a:endParaRPr>
          </a:p>
          <a:p>
            <a:pPr>
              <a:buFontTx/>
              <a:buChar char="•"/>
            </a:pPr>
            <a:r>
              <a:rPr lang="nl-NL" altLang="nl-NL" sz="2400" b="0" dirty="0">
                <a:latin typeface="Arial" panose="020B0604020202020204" pitchFamily="34" charset="0"/>
                <a:cs typeface="Arial" panose="020B0604020202020204" pitchFamily="34" charset="0"/>
              </a:rPr>
              <a:t>Kondig aan wanneer de tijd bijna om is</a:t>
            </a:r>
          </a:p>
        </p:txBody>
      </p:sp>
    </p:spTree>
    <p:extLst>
      <p:ext uri="{BB962C8B-B14F-4D97-AF65-F5344CB8AC3E}">
        <p14:creationId xmlns:p14="http://schemas.microsoft.com/office/powerpoint/2010/main" val="15231227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anim calcmode="lin" valueType="num">
                                      <p:cBhvr additive="base">
                                        <p:cTn id="7"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anim calcmode="lin" valueType="num">
                                      <p:cBhvr additive="base">
                                        <p:cTn id="11"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411">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411">
                                            <p:txEl>
                                              <p:pRg st="3" end="3"/>
                                            </p:txEl>
                                          </p:spTgt>
                                        </p:tgtEl>
                                        <p:attrNameLst>
                                          <p:attrName>style.visibility</p:attrName>
                                        </p:attrNameLst>
                                      </p:cBhvr>
                                      <p:to>
                                        <p:strVal val="visible"/>
                                      </p:to>
                                    </p:set>
                                    <p:anim calcmode="lin" valueType="num">
                                      <p:cBhvr additive="base">
                                        <p:cTn id="15"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7411">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411">
                                            <p:txEl>
                                              <p:pRg st="4" end="4"/>
                                            </p:txEl>
                                          </p:spTgt>
                                        </p:tgtEl>
                                        <p:attrNameLst>
                                          <p:attrName>style.visibility</p:attrName>
                                        </p:attrNameLst>
                                      </p:cBhvr>
                                      <p:to>
                                        <p:strVal val="visible"/>
                                      </p:to>
                                    </p:set>
                                    <p:anim calcmode="lin" valueType="num">
                                      <p:cBhvr additive="base">
                                        <p:cTn id="19"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411">
                                            <p:txEl>
                                              <p:pRg st="5" end="5"/>
                                            </p:txEl>
                                          </p:spTgt>
                                        </p:tgtEl>
                                        <p:attrNameLst>
                                          <p:attrName>style.visibility</p:attrName>
                                        </p:attrNameLst>
                                      </p:cBhvr>
                                      <p:to>
                                        <p:strVal val="visible"/>
                                      </p:to>
                                    </p:set>
                                    <p:anim calcmode="lin" valueType="num">
                                      <p:cBhvr additive="base">
                                        <p:cTn id="23" dur="5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4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749" y="16024"/>
            <a:ext cx="7768034" cy="1106488"/>
          </a:xfrm>
        </p:spPr>
        <p:txBody>
          <a:bodyPr/>
          <a:lstStyle/>
          <a:p>
            <a:r>
              <a:rPr lang="nl-NL" sz="3600" dirty="0" smtClean="0">
                <a:solidFill>
                  <a:schemeClr val="tx2"/>
                </a:solidFill>
                <a:latin typeface="Arial" panose="020B0604020202020204" pitchFamily="34" charset="0"/>
                <a:cs typeface="Arial" panose="020B0604020202020204" pitchFamily="34" charset="0"/>
              </a:rPr>
              <a:t>Verstoringen zullen er altijd zijn..</a:t>
            </a:r>
            <a:endParaRPr lang="nl-NL" sz="3600" dirty="0">
              <a:solidFill>
                <a:schemeClr val="tx2"/>
              </a:solidFill>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a:xfrm>
            <a:off x="467544" y="1122512"/>
            <a:ext cx="8229600" cy="4536926"/>
          </a:xfrm>
        </p:spPr>
        <p:txBody>
          <a:bodyPr/>
          <a:lstStyle/>
          <a:p>
            <a:pPr marL="457200" indent="-457200">
              <a:buFont typeface="Arial" charset="0"/>
              <a:buChar char="•"/>
            </a:pPr>
            <a:endParaRPr lang="nl-NL" b="0" dirty="0">
              <a:latin typeface="Arial" panose="020B0604020202020204" pitchFamily="34" charset="0"/>
              <a:cs typeface="Arial" panose="020B0604020202020204" pitchFamily="34" charset="0"/>
            </a:endParaRPr>
          </a:p>
          <a:p>
            <a:pPr marL="457200" indent="-457200">
              <a:buFont typeface="Arial" charset="0"/>
              <a:buChar char="•"/>
            </a:pPr>
            <a:endParaRPr lang="nl-NL" b="0" dirty="0" smtClean="0">
              <a:latin typeface="Arial" panose="020B0604020202020204" pitchFamily="34" charset="0"/>
              <a:cs typeface="Arial" panose="020B0604020202020204" pitchFamily="34" charset="0"/>
            </a:endParaRPr>
          </a:p>
          <a:p>
            <a:pPr marL="457200" indent="-457200">
              <a:buFont typeface="Arial" charset="0"/>
              <a:buChar char="•"/>
            </a:pPr>
            <a:r>
              <a:rPr lang="nl-NL" b="0" dirty="0" smtClean="0">
                <a:latin typeface="Arial" panose="020B0604020202020204" pitchFamily="34" charset="0"/>
                <a:cs typeface="Arial" panose="020B0604020202020204" pitchFamily="34" charset="0"/>
              </a:rPr>
              <a:t>Niet perse slecht</a:t>
            </a:r>
            <a:endParaRPr lang="nl-NL" b="0" dirty="0">
              <a:latin typeface="Arial" panose="020B0604020202020204" pitchFamily="34" charset="0"/>
              <a:cs typeface="Arial" panose="020B0604020202020204" pitchFamily="34" charset="0"/>
            </a:endParaRPr>
          </a:p>
          <a:p>
            <a:pPr marL="457200" indent="-457200">
              <a:buFont typeface="Arial" charset="0"/>
              <a:buChar char="•"/>
            </a:pPr>
            <a:r>
              <a:rPr lang="nl-NL" b="0" dirty="0" smtClean="0">
                <a:latin typeface="Arial" panose="020B0604020202020204" pitchFamily="34" charset="0"/>
                <a:cs typeface="Arial" panose="020B0604020202020204" pitchFamily="34" charset="0"/>
              </a:rPr>
              <a:t>Ombuigen</a:t>
            </a:r>
            <a:endParaRPr lang="nl-NL" b="0" dirty="0">
              <a:latin typeface="Arial" panose="020B0604020202020204" pitchFamily="34" charset="0"/>
              <a:cs typeface="Arial" panose="020B0604020202020204" pitchFamily="34" charset="0"/>
            </a:endParaRPr>
          </a:p>
          <a:p>
            <a:pPr marL="457200" indent="-457200">
              <a:buFont typeface="Arial" charset="0"/>
              <a:buChar char="•"/>
            </a:pPr>
            <a:r>
              <a:rPr lang="nl-NL" b="0" dirty="0" smtClean="0">
                <a:latin typeface="Arial" panose="020B0604020202020204" pitchFamily="34" charset="0"/>
                <a:cs typeface="Arial" panose="020B0604020202020204" pitchFamily="34" charset="0"/>
              </a:rPr>
              <a:t>Twijfel niet aan jezelf; check je eigen gedrag</a:t>
            </a:r>
          </a:p>
        </p:txBody>
      </p:sp>
    </p:spTree>
    <p:extLst>
      <p:ext uri="{BB962C8B-B14F-4D97-AF65-F5344CB8AC3E}">
        <p14:creationId xmlns:p14="http://schemas.microsoft.com/office/powerpoint/2010/main" val="18189407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lstStyle/>
          <a:p>
            <a:r>
              <a:rPr lang="nl-NL" altLang="nl-NL" sz="3600" dirty="0" smtClean="0">
                <a:solidFill>
                  <a:srgbClr val="280049"/>
                </a:solidFill>
                <a:latin typeface="Arial" panose="020B0604020202020204" pitchFamily="34" charset="0"/>
                <a:cs typeface="Arial" panose="020B0604020202020204" pitchFamily="34" charset="0"/>
              </a:rPr>
              <a:t>Presentatieopdracht</a:t>
            </a:r>
          </a:p>
        </p:txBody>
      </p:sp>
      <p:sp>
        <p:nvSpPr>
          <p:cNvPr id="21507" name="Tijdelijke aanduiding voor inhoud 2"/>
          <p:cNvSpPr>
            <a:spLocks noGrp="1"/>
          </p:cNvSpPr>
          <p:nvPr>
            <p:ph idx="1"/>
          </p:nvPr>
        </p:nvSpPr>
        <p:spPr/>
        <p:txBody>
          <a:bodyPr/>
          <a:lstStyle/>
          <a:p>
            <a:pPr marL="0" indent="0"/>
            <a:r>
              <a:rPr lang="nl-NL" altLang="nl-NL" sz="2400" dirty="0" smtClean="0">
                <a:latin typeface="Arial" panose="020B0604020202020204" pitchFamily="34" charset="0"/>
                <a:cs typeface="Arial" panose="020B0604020202020204" pitchFamily="34" charset="0"/>
              </a:rPr>
              <a:t>Opdracht</a:t>
            </a:r>
            <a:r>
              <a:rPr lang="nl-NL" altLang="nl-NL" sz="2400" b="0" dirty="0" smtClean="0">
                <a:latin typeface="Arial" panose="020B0604020202020204" pitchFamily="34" charset="0"/>
                <a:cs typeface="Arial" panose="020B0604020202020204" pitchFamily="34" charset="0"/>
              </a:rPr>
              <a:t>: geef een presentatie over een psychologie gerelateerd onderwerp, waarbij je minimaal 5 sheets gebruikt. </a:t>
            </a:r>
          </a:p>
          <a:p>
            <a:pPr marL="0" indent="0"/>
            <a:endParaRPr lang="nl-NL" altLang="nl-NL" sz="2400" b="0" dirty="0">
              <a:latin typeface="Arial" panose="020B0604020202020204" pitchFamily="34" charset="0"/>
              <a:cs typeface="Arial" panose="020B0604020202020204" pitchFamily="34" charset="0"/>
            </a:endParaRPr>
          </a:p>
          <a:p>
            <a:pPr marL="0" indent="0"/>
            <a:r>
              <a:rPr lang="nl-NL" altLang="nl-NL" sz="2400" dirty="0" smtClean="0">
                <a:latin typeface="Arial" panose="020B0604020202020204" pitchFamily="34" charset="0"/>
                <a:cs typeface="Arial" panose="020B0604020202020204" pitchFamily="34" charset="0"/>
              </a:rPr>
              <a:t>Doel</a:t>
            </a:r>
            <a:r>
              <a:rPr lang="nl-NL" altLang="nl-NL" sz="2400" b="0" dirty="0" smtClean="0">
                <a:latin typeface="Arial" panose="020B0604020202020204" pitchFamily="34" charset="0"/>
                <a:cs typeface="Arial" panose="020B0604020202020204" pitchFamily="34" charset="0"/>
              </a:rPr>
              <a:t>: de sheets moeten functioneel en professioneel zijn.</a:t>
            </a:r>
          </a:p>
          <a:p>
            <a:pPr marL="0" indent="0"/>
            <a:endParaRPr lang="nl-NL" altLang="nl-NL" sz="2400" b="0" dirty="0">
              <a:latin typeface="Arial" panose="020B0604020202020204" pitchFamily="34" charset="0"/>
              <a:cs typeface="Arial" panose="020B0604020202020204" pitchFamily="34" charset="0"/>
            </a:endParaRPr>
          </a:p>
          <a:p>
            <a:pPr marL="0" indent="0"/>
            <a:r>
              <a:rPr lang="nl-NL" altLang="nl-NL" sz="2400" dirty="0" smtClean="0">
                <a:latin typeface="Arial" panose="020B0604020202020204" pitchFamily="34" charset="0"/>
                <a:cs typeface="Arial" panose="020B0604020202020204" pitchFamily="34" charset="0"/>
              </a:rPr>
              <a:t>Presentatieduur</a:t>
            </a:r>
            <a:r>
              <a:rPr lang="nl-NL" altLang="nl-NL" sz="2400" b="0" dirty="0" smtClean="0">
                <a:latin typeface="Arial" panose="020B0604020202020204" pitchFamily="34" charset="0"/>
                <a:cs typeface="Arial" panose="020B0604020202020204" pitchFamily="34" charset="0"/>
              </a:rPr>
              <a:t>: 5 minuten</a:t>
            </a:r>
          </a:p>
        </p:txBody>
      </p:sp>
    </p:spTree>
    <p:extLst>
      <p:ext uri="{BB962C8B-B14F-4D97-AF65-F5344CB8AC3E}">
        <p14:creationId xmlns:p14="http://schemas.microsoft.com/office/powerpoint/2010/main" val="552954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79512" y="1844824"/>
            <a:ext cx="9937104" cy="415498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400" b="1" i="0" u="none" strike="noStrike" kern="1200" cap="none" spc="0" normalizeH="0" baseline="0" noProof="0" dirty="0">
                <a:ln>
                  <a:noFill/>
                </a:ln>
                <a:solidFill>
                  <a:srgbClr val="280049"/>
                </a:solidFill>
                <a:effectLst/>
                <a:uLnTx/>
                <a:uFillTx/>
                <a:latin typeface="arial" panose="020B0604020202020204" pitchFamily="34" charset="0"/>
                <a:ea typeface="+mn-ea"/>
                <a:cs typeface="+mn-cs"/>
              </a:rPr>
              <a:t>Tijdens en binnen de </a:t>
            </a:r>
            <a:r>
              <a:rPr kumimoji="0" lang="nl-NL" sz="2400" b="1" i="0" u="none" strike="noStrike" kern="1200" cap="none" spc="0" normalizeH="0" baseline="0" noProof="0" dirty="0" smtClean="0">
                <a:ln>
                  <a:noFill/>
                </a:ln>
                <a:solidFill>
                  <a:srgbClr val="280049"/>
                </a:solidFill>
                <a:effectLst/>
                <a:uLnTx/>
                <a:uFillTx/>
                <a:latin typeface="arial" panose="020B0604020202020204" pitchFamily="34" charset="0"/>
                <a:ea typeface="+mn-ea"/>
                <a:cs typeface="+mn-cs"/>
              </a:rPr>
              <a:t>presentatie: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sz="2400" b="0" i="0" u="none" strike="noStrike" kern="1200" cap="none" spc="0" normalizeH="0" baseline="0" noProof="0" dirty="0">
              <a:ln>
                <a:noFill/>
              </a:ln>
              <a:solidFill>
                <a:srgbClr val="280049"/>
              </a:solidFill>
              <a:effectLst/>
              <a:uLnTx/>
              <a:uFillTx/>
              <a:latin typeface="Arial" panose="020B0604020202020204"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srgbClr val="280049"/>
                </a:solidFill>
                <a:effectLst/>
                <a:uLnTx/>
                <a:uFillTx/>
                <a:latin typeface="arial" panose="020B0604020202020204" pitchFamily="34" charset="0"/>
                <a:ea typeface="+mn-ea"/>
                <a:cs typeface="+mn-cs"/>
              </a:rPr>
              <a:t>h</a:t>
            </a:r>
            <a:r>
              <a:rPr kumimoji="0" lang="nl-NL" sz="2400" b="0" i="0" u="none" strike="noStrike" kern="1200" cap="none" spc="0" normalizeH="0" baseline="0" noProof="0" dirty="0" smtClean="0">
                <a:ln>
                  <a:noFill/>
                </a:ln>
                <a:solidFill>
                  <a:srgbClr val="280049"/>
                </a:solidFill>
                <a:effectLst/>
                <a:uLnTx/>
                <a:uFillTx/>
                <a:latin typeface="arial" panose="020B0604020202020204" pitchFamily="34" charset="0"/>
                <a:ea typeface="+mn-ea"/>
                <a:cs typeface="+mn-cs"/>
              </a:rPr>
              <a:t>anteert </a:t>
            </a:r>
            <a:r>
              <a:rPr kumimoji="0" lang="nl-NL" sz="2400" b="0" i="0" u="none" strike="noStrike" kern="1200" cap="none" spc="0" normalizeH="0" baseline="0" noProof="0" dirty="0">
                <a:ln>
                  <a:noFill/>
                </a:ln>
                <a:solidFill>
                  <a:srgbClr val="280049"/>
                </a:solidFill>
                <a:effectLst/>
                <a:uLnTx/>
                <a:uFillTx/>
                <a:latin typeface="arial" panose="020B0604020202020204" pitchFamily="34" charset="0"/>
                <a:ea typeface="+mn-ea"/>
                <a:cs typeface="+mn-cs"/>
              </a:rPr>
              <a:t>de student een professionele houding en passend </a:t>
            </a:r>
            <a:r>
              <a:rPr kumimoji="0" lang="nl-NL" sz="2400" b="0" i="0" u="none" strike="noStrike" kern="1200" cap="none" spc="0" normalizeH="0" baseline="0" noProof="0" dirty="0" smtClean="0">
                <a:ln>
                  <a:noFill/>
                </a:ln>
                <a:solidFill>
                  <a:srgbClr val="280049"/>
                </a:solidFill>
                <a:effectLst/>
                <a:uLnTx/>
                <a:uFillTx/>
                <a:latin typeface="arial" panose="020B0604020202020204" pitchFamily="34" charset="0"/>
                <a:ea typeface="+mn-ea"/>
                <a:cs typeface="+mn-cs"/>
              </a:rPr>
              <a:t>stemgebruik</a:t>
            </a:r>
            <a:endParaRPr kumimoji="0" lang="nl-NL" sz="2400" b="0" i="0" u="none" strike="noStrike" kern="1200" cap="none" spc="0" normalizeH="0" baseline="0" noProof="0" dirty="0">
              <a:ln>
                <a:noFill/>
              </a:ln>
              <a:solidFill>
                <a:srgbClr val="280049"/>
              </a:solidFill>
              <a:effectLst/>
              <a:uLnTx/>
              <a:uFillTx/>
              <a:latin typeface="Arial" panose="020B0604020202020204"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l-NL" sz="2400" b="0" i="0" u="none" strike="noStrike" kern="1200" cap="none" spc="0" normalizeH="0" baseline="0" noProof="0" dirty="0" smtClean="0">
                <a:ln>
                  <a:noFill/>
                </a:ln>
                <a:solidFill>
                  <a:srgbClr val="280049"/>
                </a:solidFill>
                <a:effectLst/>
                <a:uLnTx/>
                <a:uFillTx/>
                <a:latin typeface="arial" panose="020B0604020202020204" pitchFamily="34" charset="0"/>
                <a:ea typeface="+mn-ea"/>
                <a:cs typeface="+mn-cs"/>
              </a:rPr>
              <a:t>stelt </a:t>
            </a:r>
            <a:r>
              <a:rPr kumimoji="0" lang="nl-NL" sz="2400" b="0" i="0" u="none" strike="noStrike" kern="1200" cap="none" spc="0" normalizeH="0" baseline="0" noProof="0" dirty="0">
                <a:ln>
                  <a:noFill/>
                </a:ln>
                <a:solidFill>
                  <a:srgbClr val="280049"/>
                </a:solidFill>
                <a:effectLst/>
                <a:uLnTx/>
                <a:uFillTx/>
                <a:latin typeface="arial" panose="020B0604020202020204" pitchFamily="34" charset="0"/>
                <a:ea typeface="+mn-ea"/>
                <a:cs typeface="+mn-cs"/>
              </a:rPr>
              <a:t>de student een duidelijk doel </a:t>
            </a:r>
            <a:r>
              <a:rPr kumimoji="0" lang="nl-NL" sz="2400" b="0" i="0" u="none" strike="noStrike" kern="1200" cap="none" spc="0" normalizeH="0" baseline="0" noProof="0" dirty="0" smtClean="0">
                <a:ln>
                  <a:noFill/>
                </a:ln>
                <a:solidFill>
                  <a:srgbClr val="280049"/>
                </a:solidFill>
                <a:effectLst/>
                <a:uLnTx/>
                <a:uFillTx/>
                <a:latin typeface="arial" panose="020B0604020202020204" pitchFamily="34" charset="0"/>
                <a:ea typeface="+mn-ea"/>
                <a:cs typeface="+mn-cs"/>
              </a:rPr>
              <a:t>centraal</a:t>
            </a:r>
            <a:endParaRPr kumimoji="0" lang="nl-NL" sz="2400" b="0" i="0" u="none" strike="noStrike" kern="1200" cap="none" spc="0" normalizeH="0" baseline="0" noProof="0" dirty="0">
              <a:ln>
                <a:noFill/>
              </a:ln>
              <a:solidFill>
                <a:srgbClr val="280049"/>
              </a:solidFill>
              <a:effectLst/>
              <a:uLnTx/>
              <a:uFillTx/>
              <a:latin typeface="Arial" panose="020B0604020202020204"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l-NL" sz="2400" b="0" i="0" u="none" strike="noStrike" kern="1200" cap="none" spc="0" normalizeH="0" baseline="0" noProof="0" dirty="0" smtClean="0">
                <a:ln>
                  <a:noFill/>
                </a:ln>
                <a:solidFill>
                  <a:srgbClr val="280049"/>
                </a:solidFill>
                <a:effectLst/>
                <a:uLnTx/>
                <a:uFillTx/>
                <a:latin typeface="arial" panose="020B0604020202020204" pitchFamily="34" charset="0"/>
                <a:ea typeface="+mn-ea"/>
                <a:cs typeface="+mn-cs"/>
              </a:rPr>
              <a:t>krijgt </a:t>
            </a:r>
            <a:r>
              <a:rPr kumimoji="0" lang="nl-NL" sz="2400" b="0" i="0" u="none" strike="noStrike" kern="1200" cap="none" spc="0" normalizeH="0" baseline="0" noProof="0" dirty="0">
                <a:ln>
                  <a:noFill/>
                </a:ln>
                <a:solidFill>
                  <a:srgbClr val="280049"/>
                </a:solidFill>
                <a:effectLst/>
                <a:uLnTx/>
                <a:uFillTx/>
                <a:latin typeface="arial" panose="020B0604020202020204" pitchFamily="34" charset="0"/>
                <a:ea typeface="+mn-ea"/>
                <a:cs typeface="+mn-cs"/>
              </a:rPr>
              <a:t>de student de aandacht van het publiek en kan deze </a:t>
            </a:r>
            <a:r>
              <a:rPr kumimoji="0" lang="nl-NL" sz="2400" b="0" i="0" u="none" strike="noStrike" kern="1200" cap="none" spc="0" normalizeH="0" baseline="0" noProof="0" dirty="0" smtClean="0">
                <a:ln>
                  <a:noFill/>
                </a:ln>
                <a:solidFill>
                  <a:srgbClr val="280049"/>
                </a:solidFill>
                <a:effectLst/>
                <a:uLnTx/>
                <a:uFillTx/>
                <a:latin typeface="arial" panose="020B0604020202020204" pitchFamily="34" charset="0"/>
                <a:ea typeface="+mn-ea"/>
                <a:cs typeface="+mn-cs"/>
              </a:rPr>
              <a:t>vasthouden</a:t>
            </a:r>
            <a:endParaRPr kumimoji="0" lang="nl-NL" sz="2400" b="0" i="0" u="none" strike="noStrike" kern="1200" cap="none" spc="0" normalizeH="0" baseline="0" noProof="0" dirty="0">
              <a:ln>
                <a:noFill/>
              </a:ln>
              <a:solidFill>
                <a:srgbClr val="280049"/>
              </a:solidFill>
              <a:effectLst/>
              <a:uLnTx/>
              <a:uFillTx/>
              <a:latin typeface="Arial" panose="020B0604020202020204"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srgbClr val="280049"/>
                </a:solidFill>
                <a:effectLst/>
                <a:uLnTx/>
                <a:uFillTx/>
                <a:latin typeface="arial" panose="020B0604020202020204" pitchFamily="34" charset="0"/>
                <a:ea typeface="+mn-ea"/>
                <a:cs typeface="+mn-cs"/>
              </a:rPr>
              <a:t>l</a:t>
            </a:r>
            <a:r>
              <a:rPr kumimoji="0" lang="nl-NL" sz="2400" b="0" i="0" u="none" strike="noStrike" kern="1200" cap="none" spc="0" normalizeH="0" baseline="0" noProof="0" dirty="0" smtClean="0">
                <a:ln>
                  <a:noFill/>
                </a:ln>
                <a:solidFill>
                  <a:srgbClr val="280049"/>
                </a:solidFill>
                <a:effectLst/>
                <a:uLnTx/>
                <a:uFillTx/>
                <a:latin typeface="arial" panose="020B0604020202020204" pitchFamily="34" charset="0"/>
                <a:ea typeface="+mn-ea"/>
                <a:cs typeface="+mn-cs"/>
              </a:rPr>
              <a:t>aat </a:t>
            </a:r>
            <a:r>
              <a:rPr kumimoji="0" lang="nl-NL" sz="2400" b="0" i="0" u="none" strike="noStrike" kern="1200" cap="none" spc="0" normalizeH="0" baseline="0" noProof="0" dirty="0">
                <a:ln>
                  <a:noFill/>
                </a:ln>
                <a:solidFill>
                  <a:srgbClr val="280049"/>
                </a:solidFill>
                <a:effectLst/>
                <a:uLnTx/>
                <a:uFillTx/>
                <a:latin typeface="arial" panose="020B0604020202020204" pitchFamily="34" charset="0"/>
                <a:ea typeface="+mn-ea"/>
                <a:cs typeface="+mn-cs"/>
              </a:rPr>
              <a:t>de student het publiek iets beleven</a:t>
            </a:r>
            <a:endParaRPr kumimoji="0" lang="nl-NL" sz="2400" b="0" i="0" u="none" strike="noStrike" kern="1200" cap="none" spc="0" normalizeH="0" baseline="0" noProof="0" dirty="0">
              <a:ln>
                <a:noFill/>
              </a:ln>
              <a:solidFill>
                <a:srgbClr val="280049"/>
              </a:solidFill>
              <a:effectLst/>
              <a:uLnTx/>
              <a:uFillTx/>
              <a:latin typeface="Arial" panose="020B0604020202020204"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l-NL" sz="2400" b="0" i="0" u="none" strike="noStrike" kern="1200" cap="none" spc="0" normalizeH="0" baseline="0" noProof="0" dirty="0" smtClean="0">
                <a:ln>
                  <a:noFill/>
                </a:ln>
                <a:solidFill>
                  <a:srgbClr val="280049"/>
                </a:solidFill>
                <a:effectLst/>
                <a:uLnTx/>
                <a:uFillTx/>
                <a:latin typeface="arial" panose="020B0604020202020204" pitchFamily="34" charset="0"/>
                <a:ea typeface="+mn-ea"/>
                <a:cs typeface="+mn-cs"/>
              </a:rPr>
              <a:t>laat </a:t>
            </a:r>
            <a:r>
              <a:rPr kumimoji="0" lang="nl-NL" sz="2400" b="0" i="0" u="none" strike="noStrike" kern="1200" cap="none" spc="0" normalizeH="0" baseline="0" noProof="0" dirty="0">
                <a:ln>
                  <a:noFill/>
                </a:ln>
                <a:solidFill>
                  <a:srgbClr val="280049"/>
                </a:solidFill>
                <a:effectLst/>
                <a:uLnTx/>
                <a:uFillTx/>
                <a:latin typeface="arial" panose="020B0604020202020204" pitchFamily="34" charset="0"/>
                <a:ea typeface="+mn-ea"/>
                <a:cs typeface="+mn-cs"/>
              </a:rPr>
              <a:t>de student het publiek iets onthouden</a:t>
            </a:r>
            <a:endParaRPr kumimoji="0" lang="nl-NL" sz="2400" b="0" i="0" u="none" strike="noStrike" kern="1200" cap="none" spc="0" normalizeH="0" baseline="0" noProof="0" dirty="0">
              <a:ln>
                <a:noFill/>
              </a:ln>
              <a:solidFill>
                <a:srgbClr val="280049"/>
              </a:solidFill>
              <a:effectLst/>
              <a:uLnTx/>
              <a:uFillTx/>
              <a:latin typeface="Arial" panose="020B0604020202020204"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l-NL" sz="2400" b="0" i="0" u="none" strike="noStrike" kern="1200" cap="none" spc="0" normalizeH="0" baseline="0" noProof="0" dirty="0" smtClean="0">
                <a:ln>
                  <a:noFill/>
                </a:ln>
                <a:solidFill>
                  <a:srgbClr val="280049"/>
                </a:solidFill>
                <a:effectLst/>
                <a:uLnTx/>
                <a:uFillTx/>
                <a:latin typeface="arial" panose="020B0604020202020204" pitchFamily="34" charset="0"/>
                <a:ea typeface="+mn-ea"/>
                <a:cs typeface="+mn-cs"/>
              </a:rPr>
              <a:t>spoort </a:t>
            </a:r>
            <a:r>
              <a:rPr kumimoji="0" lang="nl-NL" sz="2400" b="0" i="0" u="none" strike="noStrike" kern="1200" cap="none" spc="0" normalizeH="0" baseline="0" noProof="0" dirty="0">
                <a:ln>
                  <a:noFill/>
                </a:ln>
                <a:solidFill>
                  <a:srgbClr val="280049"/>
                </a:solidFill>
                <a:effectLst/>
                <a:uLnTx/>
                <a:uFillTx/>
                <a:latin typeface="arial" panose="020B0604020202020204" pitchFamily="34" charset="0"/>
                <a:ea typeface="+mn-ea"/>
                <a:cs typeface="+mn-cs"/>
              </a:rPr>
              <a:t>de student het publiek aan tot </a:t>
            </a:r>
            <a:r>
              <a:rPr kumimoji="0" lang="nl-NL" sz="2400" b="0" i="0" u="none" strike="noStrike" kern="1200" cap="none" spc="0" normalizeH="0" baseline="0" noProof="0" dirty="0" smtClean="0">
                <a:ln>
                  <a:noFill/>
                </a:ln>
                <a:solidFill>
                  <a:srgbClr val="280049"/>
                </a:solidFill>
                <a:effectLst/>
                <a:uLnTx/>
                <a:uFillTx/>
                <a:latin typeface="arial" panose="020B0604020202020204" pitchFamily="34" charset="0"/>
                <a:ea typeface="+mn-ea"/>
                <a:cs typeface="+mn-cs"/>
              </a:rPr>
              <a:t>actie</a:t>
            </a:r>
            <a:endParaRPr kumimoji="0" lang="nl-NL" sz="2400" b="0" i="0" u="none" strike="noStrike" kern="1200" cap="none" spc="0" normalizeH="0" baseline="0" noProof="0" dirty="0" smtClean="0">
              <a:ln>
                <a:noFill/>
              </a:ln>
              <a:solidFill>
                <a:srgbClr val="280049"/>
              </a:solidFill>
              <a:effectLst/>
              <a:uLnTx/>
              <a:uFillTx/>
              <a:latin typeface="Arial" panose="020B0604020202020204"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srgbClr val="280049"/>
                </a:solidFill>
                <a:effectLst/>
                <a:uLnTx/>
                <a:uFillTx/>
                <a:latin typeface="arial" panose="020B0604020202020204" pitchFamily="34" charset="0"/>
                <a:ea typeface="+mn-ea"/>
                <a:cs typeface="+mn-cs"/>
              </a:rPr>
              <a:t>h</a:t>
            </a:r>
            <a:r>
              <a:rPr kumimoji="0" lang="nl-NL" sz="2400" b="0" i="0" u="none" strike="noStrike" kern="1200" cap="none" spc="0" normalizeH="0" baseline="0" noProof="0" dirty="0" smtClean="0">
                <a:ln>
                  <a:noFill/>
                </a:ln>
                <a:solidFill>
                  <a:srgbClr val="280049"/>
                </a:solidFill>
                <a:effectLst/>
                <a:uLnTx/>
                <a:uFillTx/>
                <a:latin typeface="arial" panose="020B0604020202020204" pitchFamily="34" charset="0"/>
                <a:ea typeface="+mn-ea"/>
                <a:cs typeface="+mn-cs"/>
              </a:rPr>
              <a:t>anteert </a:t>
            </a:r>
            <a:r>
              <a:rPr kumimoji="0" lang="nl-NL" sz="2400" b="0" i="0" u="none" strike="noStrike" kern="1200" cap="none" spc="0" normalizeH="0" baseline="0" noProof="0" dirty="0">
                <a:ln>
                  <a:noFill/>
                </a:ln>
                <a:solidFill>
                  <a:srgbClr val="280049"/>
                </a:solidFill>
                <a:effectLst/>
                <a:uLnTx/>
                <a:uFillTx/>
                <a:latin typeface="arial" panose="020B0604020202020204" pitchFamily="34" charset="0"/>
                <a:ea typeface="+mn-ea"/>
                <a:cs typeface="+mn-cs"/>
              </a:rPr>
              <a:t>de student een professionele opbouw</a:t>
            </a:r>
            <a:endParaRPr kumimoji="0" lang="nl-NL" sz="2400" b="0" i="0" u="none" strike="noStrike" kern="1200" cap="none" spc="0" normalizeH="0" baseline="0" noProof="0" dirty="0">
              <a:ln>
                <a:noFill/>
              </a:ln>
              <a:solidFill>
                <a:srgbClr val="280049"/>
              </a:solidFill>
              <a:effectLst/>
              <a:uLnTx/>
              <a:uFillTx/>
              <a:latin typeface="Arial" panose="020B0604020202020204" pitchFamily="34" charset="0"/>
              <a:ea typeface="+mn-ea"/>
              <a:cs typeface="+mn-cs"/>
            </a:endParaRPr>
          </a:p>
        </p:txBody>
      </p:sp>
      <p:sp>
        <p:nvSpPr>
          <p:cNvPr id="4" name="Rechthoek 3"/>
          <p:cNvSpPr/>
          <p:nvPr/>
        </p:nvSpPr>
        <p:spPr>
          <a:xfrm>
            <a:off x="5983226" y="-35092"/>
            <a:ext cx="3165034" cy="707886"/>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nl-NL" sz="4000" b="1" noProof="0" dirty="0" err="1" smtClean="0">
                <a:solidFill>
                  <a:srgbClr val="280049"/>
                </a:solidFill>
                <a:latin typeface="Arial" panose="020B0604020202020204" pitchFamily="34" charset="0"/>
                <a:ea typeface="+mn-ea"/>
              </a:rPr>
              <a:t>Toets</a:t>
            </a:r>
            <a:r>
              <a:rPr kumimoji="0" lang="nl-NL" sz="4000" b="1" i="0" u="none" strike="noStrike" kern="1200" cap="none" spc="0" normalizeH="0" baseline="0" noProof="0" dirty="0" err="1" smtClean="0">
                <a:ln>
                  <a:noFill/>
                </a:ln>
                <a:solidFill>
                  <a:srgbClr val="280049"/>
                </a:solidFill>
                <a:effectLst/>
                <a:uLnTx/>
                <a:uFillTx/>
                <a:latin typeface="Arial" panose="020B0604020202020204" pitchFamily="34" charset="0"/>
                <a:ea typeface="+mn-ea"/>
                <a:cs typeface="+mn-cs"/>
              </a:rPr>
              <a:t>doelen</a:t>
            </a:r>
            <a:endParaRPr kumimoji="0" lang="nl-NL" sz="4000" b="1" i="0" u="none" strike="noStrike" kern="1200" cap="none" spc="0" normalizeH="0" baseline="0" noProof="0" dirty="0">
              <a:ln>
                <a:noFill/>
              </a:ln>
              <a:solidFill>
                <a:srgbClr val="280049"/>
              </a:solidFill>
              <a:effectLst/>
              <a:uLnTx/>
              <a:uFillTx/>
              <a:latin typeface="Arial" panose="020B0604020202020204" pitchFamily="34" charset="0"/>
              <a:ea typeface="+mn-ea"/>
              <a:cs typeface="+mn-cs"/>
            </a:endParaRPr>
          </a:p>
        </p:txBody>
      </p:sp>
    </p:spTree>
    <p:custDataLst>
      <p:tags r:id="rId1"/>
    </p:custDataLst>
    <p:extLst>
      <p:ext uri="{BB962C8B-B14F-4D97-AF65-F5344CB8AC3E}">
        <p14:creationId xmlns:p14="http://schemas.microsoft.com/office/powerpoint/2010/main" val="2235152307"/>
      </p:ext>
    </p:extLst>
  </p:cSld>
  <p:clrMapOvr>
    <a:masterClrMapping/>
  </p:clrMapOvr>
  <p:transition spd="slow" advTm="55355"/>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p:txBody>
          <a:bodyPr/>
          <a:lstStyle/>
          <a:p>
            <a:r>
              <a:rPr lang="nl-NL" altLang="nl-NL" smtClean="0"/>
              <a:t>Opbouw	</a:t>
            </a:r>
          </a:p>
        </p:txBody>
      </p:sp>
      <p:graphicFrame>
        <p:nvGraphicFramePr>
          <p:cNvPr id="4" name="Diagram 3"/>
          <p:cNvGraphicFramePr/>
          <p:nvPr>
            <p:extLst>
              <p:ext uri="{D42A27DB-BD31-4B8C-83A1-F6EECF244321}">
                <p14:modId xmlns:p14="http://schemas.microsoft.com/office/powerpoint/2010/main" val="2689361211"/>
              </p:ext>
            </p:extLst>
          </p:nvPr>
        </p:nvGraphicFramePr>
        <p:xfrm>
          <a:off x="0" y="764704"/>
          <a:ext cx="9144000" cy="6093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196" name="PIJL-OMLAAG 2"/>
          <p:cNvSpPr>
            <a:spLocks noChangeArrowheads="1"/>
          </p:cNvSpPr>
          <p:nvPr/>
        </p:nvSpPr>
        <p:spPr bwMode="auto">
          <a:xfrm>
            <a:off x="6516216" y="1871192"/>
            <a:ext cx="288925" cy="576263"/>
          </a:xfrm>
          <a:prstGeom prst="downArrow">
            <a:avLst>
              <a:gd name="adj1" fmla="val 50000"/>
              <a:gd name="adj2" fmla="val 49863"/>
            </a:avLst>
          </a:prstGeom>
          <a:solidFill>
            <a:schemeClr val="accent1"/>
          </a:solidFill>
          <a:ln w="12700"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rgbClr val="280049"/>
                </a:solidFill>
                <a:latin typeface="Arial" panose="020B0604020202020204" pitchFamily="34" charset="0"/>
              </a:defRPr>
            </a:lvl2pPr>
            <a:lvl3pPr marL="1143000" indent="-228600">
              <a:spcBef>
                <a:spcPct val="20000"/>
              </a:spcBef>
              <a:buSzPct val="100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Fontys Frutiger" panose="00000400000000000000" pitchFamily="2" charset="0"/>
              </a:defRPr>
            </a:lvl4pPr>
            <a:lvl5pPr marL="2057400" indent="-228600">
              <a:spcBef>
                <a:spcPct val="20000"/>
              </a:spcBef>
              <a:buSzPct val="100000"/>
              <a:buChar char="»"/>
              <a:defRPr sz="2000">
                <a:solidFill>
                  <a:schemeClr val="tx1"/>
                </a:solidFill>
                <a:latin typeface="Fontys Frutiger" panose="00000400000000000000" pitchFamily="2" charset="0"/>
              </a:defRPr>
            </a:lvl5pPr>
            <a:lvl6pPr marL="2514600" indent="-228600" eaLnBrk="0" fontAlgn="base" hangingPunct="0">
              <a:spcBef>
                <a:spcPct val="20000"/>
              </a:spcBef>
              <a:spcAft>
                <a:spcPct val="0"/>
              </a:spcAft>
              <a:buSzPct val="100000"/>
              <a:buChar char="»"/>
              <a:defRPr sz="2000">
                <a:solidFill>
                  <a:schemeClr val="tx1"/>
                </a:solidFill>
                <a:latin typeface="Fontys Frutiger" panose="00000400000000000000" pitchFamily="2" charset="0"/>
              </a:defRPr>
            </a:lvl6pPr>
            <a:lvl7pPr marL="2971800" indent="-228600" eaLnBrk="0" fontAlgn="base" hangingPunct="0">
              <a:spcBef>
                <a:spcPct val="20000"/>
              </a:spcBef>
              <a:spcAft>
                <a:spcPct val="0"/>
              </a:spcAft>
              <a:buSzPct val="100000"/>
              <a:buChar char="»"/>
              <a:defRPr sz="2000">
                <a:solidFill>
                  <a:schemeClr val="tx1"/>
                </a:solidFill>
                <a:latin typeface="Fontys Frutiger" panose="00000400000000000000" pitchFamily="2" charset="0"/>
              </a:defRPr>
            </a:lvl7pPr>
            <a:lvl8pPr marL="3429000" indent="-228600" eaLnBrk="0" fontAlgn="base" hangingPunct="0">
              <a:spcBef>
                <a:spcPct val="20000"/>
              </a:spcBef>
              <a:spcAft>
                <a:spcPct val="0"/>
              </a:spcAft>
              <a:buSzPct val="100000"/>
              <a:buChar char="»"/>
              <a:defRPr sz="2000">
                <a:solidFill>
                  <a:schemeClr val="tx1"/>
                </a:solidFill>
                <a:latin typeface="Fontys Frutiger" panose="00000400000000000000" pitchFamily="2" charset="0"/>
              </a:defRPr>
            </a:lvl8pPr>
            <a:lvl9pPr marL="3886200" indent="-228600" eaLnBrk="0" fontAlgn="base" hangingPunct="0">
              <a:spcBef>
                <a:spcPct val="20000"/>
              </a:spcBef>
              <a:spcAft>
                <a:spcPct val="0"/>
              </a:spcAft>
              <a:buSzPct val="100000"/>
              <a:buChar char="»"/>
              <a:defRPr sz="2000">
                <a:solidFill>
                  <a:schemeClr val="tx1"/>
                </a:solidFill>
                <a:latin typeface="Fontys Frutiger" panose="00000400000000000000" pitchFamily="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altLang="nl-NL" sz="2400" b="0" i="0" u="none" strike="noStrike" kern="1200" cap="none" spc="0" normalizeH="0" baseline="0" noProof="0">
              <a:ln>
                <a:noFill/>
              </a:ln>
              <a:solidFill>
                <a:srgbClr val="280049"/>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200854801"/>
      </p:ext>
    </p:extLst>
  </p:cSld>
  <p:clrMapOvr>
    <a:masterClrMapping/>
  </p:clrMapOvr>
  <p:transition spd="slow" advTm="47691"/>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nl-NL" altLang="nl-NL" sz="3200" dirty="0" smtClean="0">
                <a:latin typeface="Arial" panose="020B0604020202020204" pitchFamily="34" charset="0"/>
                <a:cs typeface="Arial" panose="020B0604020202020204" pitchFamily="34" charset="0"/>
              </a:rPr>
              <a:t> Hulpmiddelen als illustratie… </a:t>
            </a:r>
          </a:p>
        </p:txBody>
      </p:sp>
      <p:sp>
        <p:nvSpPr>
          <p:cNvPr id="9219" name="Rectangle 3"/>
          <p:cNvSpPr>
            <a:spLocks noGrp="1" noChangeArrowheads="1"/>
          </p:cNvSpPr>
          <p:nvPr>
            <p:ph type="body" idx="1"/>
          </p:nvPr>
        </p:nvSpPr>
        <p:spPr>
          <a:xfrm>
            <a:off x="273050" y="1689313"/>
            <a:ext cx="8229600" cy="4608512"/>
          </a:xfrm>
        </p:spPr>
        <p:txBody>
          <a:bodyPr/>
          <a:lstStyle/>
          <a:p>
            <a:pPr fontAlgn="t"/>
            <a:endParaRPr lang="nl-NL" altLang="nl-NL" dirty="0" smtClean="0"/>
          </a:p>
        </p:txBody>
      </p:sp>
      <p:pic>
        <p:nvPicPr>
          <p:cNvPr id="6" name="MjcO2ExtHso"/>
          <p:cNvPicPr>
            <a:picLocks noRot="1" noChangeAspect="1"/>
          </p:cNvPicPr>
          <p:nvPr>
            <a:videoFile r:link="rId1"/>
          </p:nvPr>
        </p:nvPicPr>
        <p:blipFill>
          <a:blip r:embed="rId4"/>
          <a:stretch>
            <a:fillRect/>
          </a:stretch>
        </p:blipFill>
        <p:spPr>
          <a:xfrm>
            <a:off x="1489713" y="2348880"/>
            <a:ext cx="7020347" cy="394894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195513" y="0"/>
            <a:ext cx="6673850" cy="1106488"/>
          </a:xfrm>
        </p:spPr>
        <p:txBody>
          <a:bodyPr/>
          <a:lstStyle/>
          <a:p>
            <a:r>
              <a:rPr lang="nl-NL" altLang="nl-NL" sz="3600" dirty="0" smtClean="0">
                <a:solidFill>
                  <a:schemeClr val="tx1"/>
                </a:solidFill>
                <a:latin typeface="Arial" panose="020B0604020202020204" pitchFamily="34" charset="0"/>
                <a:cs typeface="Arial" panose="020B0604020202020204" pitchFamily="34" charset="0"/>
              </a:rPr>
              <a:t>Hulpmiddelen als illustratie </a:t>
            </a:r>
          </a:p>
        </p:txBody>
      </p:sp>
      <p:sp>
        <p:nvSpPr>
          <p:cNvPr id="11267" name="Rectangle 3"/>
          <p:cNvSpPr>
            <a:spLocks noGrp="1" noChangeArrowheads="1"/>
          </p:cNvSpPr>
          <p:nvPr>
            <p:ph type="body" idx="1"/>
          </p:nvPr>
        </p:nvSpPr>
        <p:spPr>
          <a:xfrm>
            <a:off x="323850" y="2060575"/>
            <a:ext cx="8229600" cy="4608513"/>
          </a:xfrm>
        </p:spPr>
        <p:txBody>
          <a:bodyPr/>
          <a:lstStyle/>
          <a:p>
            <a:pPr marL="514350" indent="-514350">
              <a:lnSpc>
                <a:spcPct val="150000"/>
              </a:lnSpc>
              <a:buFontTx/>
              <a:buAutoNum type="arabicPeriod"/>
              <a:defRPr/>
            </a:pPr>
            <a:r>
              <a:rPr lang="nl-NL" altLang="nl-NL" sz="2400" b="0" dirty="0" smtClean="0">
                <a:latin typeface="Arial" panose="020B0604020202020204" pitchFamily="34" charset="0"/>
                <a:cs typeface="Arial" panose="020B0604020202020204" pitchFamily="34" charset="0"/>
              </a:rPr>
              <a:t>Achtergrond </a:t>
            </a:r>
            <a:endParaRPr lang="nl-NL" altLang="nl-NL" sz="2400" b="0" dirty="0">
              <a:latin typeface="Arial" panose="020B0604020202020204" pitchFamily="34" charset="0"/>
              <a:cs typeface="Arial" panose="020B0604020202020204" pitchFamily="34" charset="0"/>
            </a:endParaRPr>
          </a:p>
          <a:p>
            <a:pPr marL="514350" indent="-514350">
              <a:lnSpc>
                <a:spcPct val="150000"/>
              </a:lnSpc>
              <a:buFontTx/>
              <a:buAutoNum type="arabicPeriod"/>
              <a:defRPr/>
            </a:pPr>
            <a:r>
              <a:rPr lang="nl-NL" altLang="nl-NL" sz="2400" b="0" dirty="0" smtClean="0">
                <a:latin typeface="Arial" panose="020B0604020202020204" pitchFamily="34" charset="0"/>
                <a:cs typeface="Arial" panose="020B0604020202020204" pitchFamily="34" charset="0"/>
              </a:rPr>
              <a:t>Dosering van informatie </a:t>
            </a:r>
            <a:endParaRPr lang="nl-NL" altLang="nl-NL" sz="2400" b="0" dirty="0">
              <a:latin typeface="Arial" panose="020B0604020202020204" pitchFamily="34" charset="0"/>
              <a:cs typeface="Arial" panose="020B0604020202020204" pitchFamily="34" charset="0"/>
            </a:endParaRPr>
          </a:p>
          <a:p>
            <a:pPr marL="514350" indent="-514350">
              <a:lnSpc>
                <a:spcPct val="150000"/>
              </a:lnSpc>
              <a:buFontTx/>
              <a:buAutoNum type="arabicPeriod"/>
              <a:defRPr/>
            </a:pPr>
            <a:r>
              <a:rPr lang="nl-NL" altLang="nl-NL" sz="2400" b="0" dirty="0" smtClean="0">
                <a:latin typeface="Arial" panose="020B0604020202020204" pitchFamily="34" charset="0"/>
                <a:cs typeface="Arial" panose="020B0604020202020204" pitchFamily="34" charset="0"/>
              </a:rPr>
              <a:t>Relevante en leesbare plaatjes</a:t>
            </a:r>
            <a:endParaRPr lang="nl-NL" altLang="nl-NL" sz="2400" b="0" dirty="0">
              <a:latin typeface="Arial" panose="020B0604020202020204" pitchFamily="34" charset="0"/>
              <a:cs typeface="Arial" panose="020B0604020202020204" pitchFamily="34" charset="0"/>
            </a:endParaRPr>
          </a:p>
          <a:p>
            <a:pPr marL="514350" indent="-514350">
              <a:lnSpc>
                <a:spcPct val="150000"/>
              </a:lnSpc>
              <a:buFontTx/>
              <a:buAutoNum type="arabicPeriod"/>
              <a:defRPr/>
            </a:pPr>
            <a:r>
              <a:rPr lang="nl-NL" altLang="nl-NL" sz="2400" b="0" dirty="0" smtClean="0">
                <a:latin typeface="Arial" panose="020B0604020202020204" pitchFamily="34" charset="0"/>
                <a:cs typeface="Arial" panose="020B0604020202020204" pitchFamily="34" charset="0"/>
              </a:rPr>
              <a:t>Voldoende tijd voor iedere dia</a:t>
            </a:r>
          </a:p>
          <a:p>
            <a:pPr marL="514350" indent="-514350">
              <a:lnSpc>
                <a:spcPct val="150000"/>
              </a:lnSpc>
              <a:buFont typeface="+mj-lt"/>
              <a:buAutoNum type="arabicPeriod"/>
              <a:defRPr/>
            </a:pPr>
            <a:r>
              <a:rPr lang="nl-NL" altLang="nl-NL" sz="2400" b="0" dirty="0" smtClean="0">
                <a:latin typeface="Arial" panose="020B0604020202020204" pitchFamily="34" charset="0"/>
                <a:cs typeface="Arial" panose="020B0604020202020204" pitchFamily="34" charset="0"/>
              </a:rPr>
              <a:t>Niet </a:t>
            </a:r>
            <a:r>
              <a:rPr lang="nl-NL" altLang="nl-NL" sz="2400" b="0" dirty="0">
                <a:latin typeface="Arial" panose="020B0604020202020204" pitchFamily="34" charset="0"/>
                <a:cs typeface="Arial" panose="020B0604020202020204" pitchFamily="34" charset="0"/>
              </a:rPr>
              <a:t>teveel </a:t>
            </a:r>
            <a:r>
              <a:rPr lang="nl-NL" altLang="nl-NL" sz="2400" b="0" dirty="0" smtClean="0">
                <a:latin typeface="Arial" panose="020B0604020202020204" pitchFamily="34" charset="0"/>
                <a:cs typeface="Arial" panose="020B0604020202020204" pitchFamily="34" charset="0"/>
              </a:rPr>
              <a:t>beweging</a:t>
            </a:r>
            <a:endParaRPr lang="nl-NL" altLang="nl-NL" sz="2400" b="0" dirty="0">
              <a:latin typeface="Arial" panose="020B0604020202020204" pitchFamily="34" charset="0"/>
              <a:cs typeface="Arial" panose="020B0604020202020204" pitchFamily="34" charset="0"/>
            </a:endParaRPr>
          </a:p>
          <a:p>
            <a:pPr marL="514350" indent="-514350">
              <a:lnSpc>
                <a:spcPct val="150000"/>
              </a:lnSpc>
              <a:buFont typeface="+mj-lt"/>
              <a:buAutoNum type="arabicPeriod"/>
              <a:defRPr/>
            </a:pPr>
            <a:r>
              <a:rPr lang="nl-NL" altLang="nl-NL" sz="2400" b="0" dirty="0" smtClean="0">
                <a:latin typeface="Arial" panose="020B0604020202020204" pitchFamily="34" charset="0"/>
                <a:cs typeface="Arial" panose="020B0604020202020204" pitchFamily="34" charset="0"/>
              </a:rPr>
              <a:t>Een </a:t>
            </a:r>
            <a:r>
              <a:rPr lang="nl-NL" altLang="nl-NL" sz="2400" b="0" dirty="0">
                <a:latin typeface="Arial" panose="020B0604020202020204" pitchFamily="34" charset="0"/>
                <a:cs typeface="Arial" panose="020B0604020202020204" pitchFamily="34" charset="0"/>
              </a:rPr>
              <a:t>professionele uitstraling </a:t>
            </a:r>
          </a:p>
          <a:p>
            <a:pPr marL="514350" indent="-514350">
              <a:lnSpc>
                <a:spcPct val="150000"/>
              </a:lnSpc>
              <a:buFont typeface="+mj-lt"/>
              <a:buAutoNum type="arabicPeriod"/>
              <a:defRPr/>
            </a:pPr>
            <a:r>
              <a:rPr lang="nl-NL" altLang="nl-NL" sz="2400" b="0" dirty="0" smtClean="0">
                <a:latin typeface="Arial" panose="020B0604020202020204" pitchFamily="34" charset="0"/>
                <a:cs typeface="Arial" panose="020B0604020202020204" pitchFamily="34" charset="0"/>
              </a:rPr>
              <a:t>Geen </a:t>
            </a:r>
            <a:r>
              <a:rPr lang="nl-NL" altLang="nl-NL" sz="2400" b="0" dirty="0">
                <a:latin typeface="Arial" panose="020B0604020202020204" pitchFamily="34" charset="0"/>
                <a:cs typeface="Arial" panose="020B0604020202020204" pitchFamily="34" charset="0"/>
              </a:rPr>
              <a:t>fouten  </a:t>
            </a:r>
          </a:p>
          <a:p>
            <a:pPr marL="514350" indent="-514350">
              <a:buFontTx/>
              <a:buAutoNum type="arabicPeriod"/>
              <a:defRPr/>
            </a:pPr>
            <a:endParaRPr lang="nl-NL" altLang="nl-NL" sz="2400" b="0" dirty="0">
              <a:latin typeface="Arial" panose="020B0604020202020204" pitchFamily="34" charset="0"/>
              <a:cs typeface="Arial" panose="020B0604020202020204" pitchFamily="34" charset="0"/>
            </a:endParaRPr>
          </a:p>
          <a:p>
            <a:pPr>
              <a:buFontTx/>
              <a:buChar char="•"/>
              <a:defRPr/>
            </a:pPr>
            <a:endParaRPr lang="nl-NL" altLang="nl-NL" sz="2400" b="0" dirty="0"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267">
                                            <p:txEl>
                                              <p:pRg st="4" end="4"/>
                                            </p:txEl>
                                          </p:spTgt>
                                        </p:tgtEl>
                                        <p:attrNameLst>
                                          <p:attrName>style.visibility</p:attrName>
                                        </p:attrNameLst>
                                      </p:cBhvr>
                                      <p:to>
                                        <p:strVal val="visible"/>
                                      </p:to>
                                    </p:set>
                                    <p:anim calcmode="lin" valueType="num">
                                      <p:cBhvr additive="base">
                                        <p:cTn id="31"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267">
                                            <p:txEl>
                                              <p:pRg st="5" end="5"/>
                                            </p:txEl>
                                          </p:spTgt>
                                        </p:tgtEl>
                                        <p:attrNameLst>
                                          <p:attrName>style.visibility</p:attrName>
                                        </p:attrNameLst>
                                      </p:cBhvr>
                                      <p:to>
                                        <p:strVal val="visible"/>
                                      </p:to>
                                    </p:set>
                                    <p:anim calcmode="lin" valueType="num">
                                      <p:cBhvr additive="base">
                                        <p:cTn id="37" dur="5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267">
                                            <p:txEl>
                                              <p:pRg st="6" end="6"/>
                                            </p:txEl>
                                          </p:spTgt>
                                        </p:tgtEl>
                                        <p:attrNameLst>
                                          <p:attrName>style.visibility</p:attrName>
                                        </p:attrNameLst>
                                      </p:cBhvr>
                                      <p:to>
                                        <p:strVal val="visible"/>
                                      </p:to>
                                    </p:set>
                                    <p:anim calcmode="lin" valueType="num">
                                      <p:cBhvr additive="base">
                                        <p:cTn id="43" dur="5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26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nl-NL" altLang="nl-NL" sz="3600" dirty="0">
                <a:solidFill>
                  <a:schemeClr val="tx2"/>
                </a:solidFill>
                <a:latin typeface="Arial" panose="020B0604020202020204" pitchFamily="34" charset="0"/>
                <a:cs typeface="Arial" panose="020B0604020202020204" pitchFamily="34" charset="0"/>
              </a:rPr>
              <a:t>Vormen van verstoring</a:t>
            </a:r>
          </a:p>
        </p:txBody>
      </p:sp>
      <p:sp>
        <p:nvSpPr>
          <p:cNvPr id="11267" name="Rectangle 3"/>
          <p:cNvSpPr>
            <a:spLocks noGrp="1" noChangeArrowheads="1"/>
          </p:cNvSpPr>
          <p:nvPr>
            <p:ph type="body" idx="1"/>
          </p:nvPr>
        </p:nvSpPr>
        <p:spPr/>
        <p:txBody>
          <a:bodyPr/>
          <a:lstStyle/>
          <a:p>
            <a:pPr>
              <a:lnSpc>
                <a:spcPct val="90000"/>
              </a:lnSpc>
              <a:buFontTx/>
              <a:buChar char="•"/>
            </a:pPr>
            <a:r>
              <a:rPr lang="nl-NL" altLang="nl-NL" sz="2400" b="0" dirty="0">
                <a:latin typeface="Arial" panose="020B0604020202020204" pitchFamily="34" charset="0"/>
                <a:cs typeface="Arial" panose="020B0604020202020204" pitchFamily="34" charset="0"/>
              </a:rPr>
              <a:t>Mensen komen later binnen, </a:t>
            </a:r>
          </a:p>
          <a:p>
            <a:pPr>
              <a:lnSpc>
                <a:spcPct val="90000"/>
              </a:lnSpc>
              <a:buFontTx/>
              <a:buChar char="•"/>
            </a:pPr>
            <a:r>
              <a:rPr lang="nl-NL" altLang="nl-NL" sz="2400" b="0" dirty="0">
                <a:latin typeface="Arial" panose="020B0604020202020204" pitchFamily="34" charset="0"/>
                <a:cs typeface="Arial" panose="020B0604020202020204" pitchFamily="34" charset="0"/>
              </a:rPr>
              <a:t>Weglopen om naar het toilet te gaan, </a:t>
            </a:r>
          </a:p>
          <a:p>
            <a:pPr>
              <a:lnSpc>
                <a:spcPct val="90000"/>
              </a:lnSpc>
              <a:buFontTx/>
              <a:buChar char="•"/>
            </a:pPr>
            <a:r>
              <a:rPr lang="nl-NL" altLang="nl-NL" sz="2400" b="0" dirty="0">
                <a:latin typeface="Arial" panose="020B0604020202020204" pitchFamily="34" charset="0"/>
                <a:cs typeface="Arial" panose="020B0604020202020204" pitchFamily="34" charset="0"/>
              </a:rPr>
              <a:t>Afgaan van mobieltjes</a:t>
            </a:r>
          </a:p>
          <a:p>
            <a:pPr>
              <a:lnSpc>
                <a:spcPct val="90000"/>
              </a:lnSpc>
              <a:buFontTx/>
              <a:buChar char="•"/>
            </a:pPr>
            <a:r>
              <a:rPr lang="nl-NL" altLang="nl-NL" sz="2400" b="0" dirty="0">
                <a:latin typeface="Arial" panose="020B0604020202020204" pitchFamily="34" charset="0"/>
                <a:cs typeface="Arial" panose="020B0604020202020204" pitchFamily="34" charset="0"/>
              </a:rPr>
              <a:t>Kletsende mensen</a:t>
            </a:r>
          </a:p>
          <a:p>
            <a:pPr>
              <a:lnSpc>
                <a:spcPct val="90000"/>
              </a:lnSpc>
              <a:buFontTx/>
              <a:buChar char="•"/>
            </a:pPr>
            <a:r>
              <a:rPr lang="nl-NL" altLang="nl-NL" sz="2400" b="0" dirty="0">
                <a:latin typeface="Arial" panose="020B0604020202020204" pitchFamily="34" charset="0"/>
                <a:cs typeface="Arial" panose="020B0604020202020204" pitchFamily="34" charset="0"/>
              </a:rPr>
              <a:t>Lastige vragen / vragenstellers</a:t>
            </a:r>
          </a:p>
          <a:p>
            <a:pPr>
              <a:lnSpc>
                <a:spcPct val="90000"/>
              </a:lnSpc>
              <a:buFontTx/>
              <a:buChar char="•"/>
            </a:pPr>
            <a:r>
              <a:rPr lang="nl-NL" altLang="nl-NL" sz="2400" b="0" dirty="0">
                <a:latin typeface="Arial" panose="020B0604020202020204" pitchFamily="34" charset="0"/>
                <a:cs typeface="Arial" panose="020B0604020202020204" pitchFamily="34" charset="0"/>
              </a:rPr>
              <a:t>Ongeïnteresseerd, </a:t>
            </a:r>
            <a:r>
              <a:rPr lang="nl-NL" altLang="nl-NL" sz="2400" b="0" dirty="0" err="1">
                <a:latin typeface="Arial" panose="020B0604020202020204" pitchFamily="34" charset="0"/>
                <a:cs typeface="Arial" panose="020B0604020202020204" pitchFamily="34" charset="0"/>
              </a:rPr>
              <a:t>reactieloos</a:t>
            </a:r>
            <a:r>
              <a:rPr lang="nl-NL" altLang="nl-NL" sz="2400" b="0" dirty="0">
                <a:latin typeface="Arial" panose="020B0604020202020204" pitchFamily="34" charset="0"/>
                <a:cs typeface="Arial" panose="020B0604020202020204" pitchFamily="34" charset="0"/>
              </a:rPr>
              <a:t> publiek</a:t>
            </a:r>
          </a:p>
          <a:p>
            <a:pPr>
              <a:lnSpc>
                <a:spcPct val="90000"/>
              </a:lnSpc>
              <a:buFontTx/>
              <a:buChar char="•"/>
            </a:pPr>
            <a:r>
              <a:rPr lang="nl-NL" altLang="nl-NL" sz="2400" b="0" dirty="0">
                <a:latin typeface="Arial" panose="020B0604020202020204" pitchFamily="34" charset="0"/>
                <a:cs typeface="Arial" panose="020B0604020202020204" pitchFamily="34" charset="0"/>
              </a:rPr>
              <a:t>Tegenargumenten, kritiek </a:t>
            </a:r>
          </a:p>
          <a:p>
            <a:pPr>
              <a:lnSpc>
                <a:spcPct val="90000"/>
              </a:lnSpc>
            </a:pPr>
            <a:r>
              <a:rPr lang="nl-NL" altLang="nl-NL" sz="2400" b="0" dirty="0">
                <a:latin typeface="Arial" panose="020B0604020202020204" pitchFamily="34" charset="0"/>
                <a:cs typeface="Arial" panose="020B0604020202020204" pitchFamily="34" charset="0"/>
              </a:rPr>
              <a:t>	of cynisme</a:t>
            </a:r>
          </a:p>
          <a:p>
            <a:pPr>
              <a:lnSpc>
                <a:spcPct val="90000"/>
              </a:lnSpc>
              <a:buFontTx/>
              <a:buChar char="•"/>
            </a:pPr>
            <a:r>
              <a:rPr lang="nl-NL" altLang="nl-NL" sz="2400" b="0" dirty="0">
                <a:latin typeface="Arial" panose="020B0604020202020204" pitchFamily="34" charset="0"/>
                <a:cs typeface="Arial" panose="020B0604020202020204" pitchFamily="34" charset="0"/>
              </a:rPr>
              <a:t>Etc., </a:t>
            </a:r>
            <a:r>
              <a:rPr lang="nl-NL" altLang="nl-NL" sz="2400" b="0" dirty="0" err="1">
                <a:latin typeface="Arial" panose="020B0604020202020204" pitchFamily="34" charset="0"/>
                <a:cs typeface="Arial" panose="020B0604020202020204" pitchFamily="34" charset="0"/>
              </a:rPr>
              <a:t>etc</a:t>
            </a:r>
            <a:r>
              <a:rPr lang="nl-NL" altLang="nl-NL" sz="2400" b="0" dirty="0">
                <a:latin typeface="Arial" panose="020B0604020202020204" pitchFamily="34" charset="0"/>
                <a:cs typeface="Arial" panose="020B0604020202020204" pitchFamily="34" charset="0"/>
              </a:rPr>
              <a:t>…….</a:t>
            </a:r>
          </a:p>
        </p:txBody>
      </p:sp>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525" y="4583113"/>
            <a:ext cx="3419475" cy="227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 name="Opgenomen gelui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57200" y="5720556"/>
            <a:ext cx="812800" cy="812800"/>
          </a:xfrm>
          <a:prstGeom prst="rect">
            <a:avLst/>
          </a:prstGeom>
        </p:spPr>
      </p:pic>
    </p:spTree>
    <p:extLst>
      <p:ext uri="{BB962C8B-B14F-4D97-AF65-F5344CB8AC3E}">
        <p14:creationId xmlns:p14="http://schemas.microsoft.com/office/powerpoint/2010/main" val="24560143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anim calcmode="lin" valueType="num">
                                      <p:cBhvr additive="base">
                                        <p:cTn id="11"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26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anim calcmode="lin" valueType="num">
                                      <p:cBhvr additive="base">
                                        <p:cTn id="15"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26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anim calcmode="lin" valueType="num">
                                      <p:cBhvr additive="base">
                                        <p:cTn id="19"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anim calcmode="lin" valueType="num">
                                      <p:cBhvr additive="base">
                                        <p:cTn id="23"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26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anim calcmode="lin" valueType="num">
                                      <p:cBhvr additive="base">
                                        <p:cTn id="27" dur="5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267">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anim calcmode="lin" valueType="num">
                                      <p:cBhvr additive="base">
                                        <p:cTn id="31" dur="5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7">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267">
                                            <p:txEl>
                                              <p:pRg st="7" end="7"/>
                                            </p:txEl>
                                          </p:spTgt>
                                        </p:tgtEl>
                                        <p:attrNameLst>
                                          <p:attrName>style.visibility</p:attrName>
                                        </p:attrNameLst>
                                      </p:cBhvr>
                                      <p:to>
                                        <p:strVal val="visible"/>
                                      </p:to>
                                    </p:set>
                                    <p:anim calcmode="lin" valueType="num">
                                      <p:cBhvr additive="base">
                                        <p:cTn id="35" dur="500" fill="hold"/>
                                        <p:tgtEl>
                                          <p:spTgt spid="11267">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267">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1267">
                                            <p:txEl>
                                              <p:pRg st="8" end="8"/>
                                            </p:txEl>
                                          </p:spTgt>
                                        </p:tgtEl>
                                        <p:attrNameLst>
                                          <p:attrName>style.visibility</p:attrName>
                                        </p:attrNameLst>
                                      </p:cBhvr>
                                      <p:to>
                                        <p:strVal val="visible"/>
                                      </p:to>
                                    </p:set>
                                    <p:anim calcmode="lin" valueType="num">
                                      <p:cBhvr additive="base">
                                        <p:cTn id="39" dur="500" fill="hold"/>
                                        <p:tgtEl>
                                          <p:spTgt spid="11267">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126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2"/>
                    </p:tgtEl>
                  </p:cond>
                </p:stCondLst>
                <p:endSync evt="end" delay="0">
                  <p:rtn val="all"/>
                </p:endSync>
                <p:childTnLst>
                  <p:par>
                    <p:cTn id="42" fill="hold">
                      <p:stCondLst>
                        <p:cond delay="0"/>
                      </p:stCondLst>
                      <p:childTnLst>
                        <p:par>
                          <p:cTn id="43" fill="hold">
                            <p:stCondLst>
                              <p:cond delay="0"/>
                            </p:stCondLst>
                            <p:childTnLst>
                              <p:par>
                                <p:cTn id="44" presetID="1" presetClass="mediacall" presetSubtype="0" fill="hold" nodeType="clickEffect">
                                  <p:stCondLst>
                                    <p:cond delay="0"/>
                                  </p:stCondLst>
                                  <p:childTnLst>
                                    <p:cmd type="call" cmd="playFrom(0.0)">
                                      <p:cBhvr>
                                        <p:cTn id="45" dur="49969" fill="hold"/>
                                        <p:tgtEl>
                                          <p:spTgt spid="2"/>
                                        </p:tgtEl>
                                      </p:cBhvr>
                                    </p:cmd>
                                  </p:childTnLst>
                                </p:cTn>
                              </p:par>
                            </p:childTnLst>
                          </p:cTn>
                        </p:par>
                      </p:childTnLst>
                    </p:cTn>
                  </p:par>
                </p:childTnLst>
              </p:cTn>
              <p:nextCondLst>
                <p:cond evt="onClick" delay="0">
                  <p:tgtEl>
                    <p:spTgt spid="2"/>
                  </p:tgtEl>
                </p:cond>
              </p:nextCondLst>
            </p:seq>
            <p:audio>
              <p:cMediaNode vol="80000">
                <p:cTn id="46"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nl-NL" altLang="nl-NL" sz="3600" dirty="0">
                <a:solidFill>
                  <a:schemeClr val="tx2"/>
                </a:solidFill>
                <a:latin typeface="Arial" panose="020B0604020202020204" pitchFamily="34" charset="0"/>
                <a:cs typeface="Arial" panose="020B0604020202020204" pitchFamily="34" charset="0"/>
              </a:rPr>
              <a:t>Omgaan met </a:t>
            </a:r>
            <a:r>
              <a:rPr lang="nl-NL" altLang="nl-NL" sz="3600" dirty="0" smtClean="0">
                <a:solidFill>
                  <a:schemeClr val="tx2"/>
                </a:solidFill>
                <a:latin typeface="Arial" panose="020B0604020202020204" pitchFamily="34" charset="0"/>
                <a:cs typeface="Arial" panose="020B0604020202020204" pitchFamily="34" charset="0"/>
              </a:rPr>
              <a:t>verstoring</a:t>
            </a:r>
            <a:endParaRPr lang="nl-NL" altLang="nl-NL" sz="3600" dirty="0">
              <a:solidFill>
                <a:schemeClr val="tx2"/>
              </a:solidFill>
              <a:latin typeface="Arial" panose="020B0604020202020204" pitchFamily="34" charset="0"/>
              <a:cs typeface="Arial" panose="020B0604020202020204" pitchFamily="34" charset="0"/>
            </a:endParaRPr>
          </a:p>
        </p:txBody>
      </p:sp>
      <p:sp>
        <p:nvSpPr>
          <p:cNvPr id="13315" name="Rectangle 3"/>
          <p:cNvSpPr>
            <a:spLocks noGrp="1" noChangeArrowheads="1"/>
          </p:cNvSpPr>
          <p:nvPr>
            <p:ph type="body" idx="1"/>
          </p:nvPr>
        </p:nvSpPr>
        <p:spPr/>
        <p:txBody>
          <a:bodyPr/>
          <a:lstStyle/>
          <a:p>
            <a:pPr marL="365125" indent="-365125"/>
            <a:r>
              <a:rPr lang="nl-NL" altLang="nl-NL" sz="2400" dirty="0">
                <a:latin typeface="Arial" panose="020B0604020202020204" pitchFamily="34" charset="0"/>
                <a:cs typeface="Arial" panose="020B0604020202020204" pitchFamily="34" charset="0"/>
              </a:rPr>
              <a:t>Zelfbeheersing en uitstraling</a:t>
            </a:r>
            <a:endParaRPr lang="nl-NL" altLang="nl-NL" sz="2400" b="0" dirty="0">
              <a:latin typeface="Arial" panose="020B0604020202020204" pitchFamily="34" charset="0"/>
              <a:cs typeface="Arial" panose="020B0604020202020204" pitchFamily="34" charset="0"/>
            </a:endParaRPr>
          </a:p>
          <a:p>
            <a:pPr marL="365125" indent="-365125"/>
            <a:endParaRPr lang="nl-NL" altLang="nl-NL" sz="2400" b="0" dirty="0">
              <a:latin typeface="Arial" panose="020B0604020202020204" pitchFamily="34" charset="0"/>
              <a:cs typeface="Arial" panose="020B0604020202020204" pitchFamily="34" charset="0"/>
            </a:endParaRPr>
          </a:p>
          <a:p>
            <a:pPr marL="365125" indent="-365125">
              <a:buFontTx/>
              <a:buChar char="•"/>
            </a:pPr>
            <a:r>
              <a:rPr lang="nl-NL" altLang="nl-NL" sz="2400" b="0" dirty="0">
                <a:latin typeface="Arial" panose="020B0604020202020204" pitchFamily="34" charset="0"/>
                <a:cs typeface="Arial" panose="020B0604020202020204" pitchFamily="34" charset="0"/>
              </a:rPr>
              <a:t>Hoe denk je over jezelf?</a:t>
            </a:r>
          </a:p>
          <a:p>
            <a:pPr marL="365125" indent="-365125">
              <a:buFontTx/>
              <a:buChar char="•"/>
            </a:pPr>
            <a:r>
              <a:rPr lang="nl-NL" altLang="nl-NL" sz="2400" b="0" dirty="0">
                <a:latin typeface="Arial" panose="020B0604020202020204" pitchFamily="34" charset="0"/>
                <a:cs typeface="Arial" panose="020B0604020202020204" pitchFamily="34" charset="0"/>
              </a:rPr>
              <a:t>Hoe denk je over jouw boodschap? </a:t>
            </a:r>
          </a:p>
          <a:p>
            <a:pPr marL="365125" indent="-365125">
              <a:buFontTx/>
              <a:buChar char="•"/>
            </a:pPr>
            <a:r>
              <a:rPr lang="nl-NL" altLang="nl-NL" sz="2400" b="0" dirty="0">
                <a:latin typeface="Arial" panose="020B0604020202020204" pitchFamily="34" charset="0"/>
                <a:cs typeface="Arial" panose="020B0604020202020204" pitchFamily="34" charset="0"/>
              </a:rPr>
              <a:t>Hoe straal je dat uit?</a:t>
            </a:r>
            <a:r>
              <a:rPr lang="nl-NL" altLang="nl-NL"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57625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algn="ctr"/>
            <a:endParaRPr lang="nl-NL" b="0" dirty="0" smtClean="0">
              <a:latin typeface="Arial" panose="020B0604020202020204" pitchFamily="34" charset="0"/>
              <a:cs typeface="Arial" panose="020B0604020202020204" pitchFamily="34" charset="0"/>
            </a:endParaRPr>
          </a:p>
          <a:p>
            <a:pPr algn="ctr"/>
            <a:endParaRPr lang="nl-NL" b="0" dirty="0">
              <a:latin typeface="Arial" panose="020B0604020202020204" pitchFamily="34" charset="0"/>
              <a:cs typeface="Arial" panose="020B0604020202020204" pitchFamily="34" charset="0"/>
            </a:endParaRPr>
          </a:p>
          <a:p>
            <a:pPr algn="ctr"/>
            <a:r>
              <a:rPr lang="nl-NL" b="0" dirty="0" smtClean="0">
                <a:latin typeface="Arial" panose="020B0604020202020204" pitchFamily="34" charset="0"/>
                <a:cs typeface="Arial" panose="020B0604020202020204" pitchFamily="34" charset="0"/>
              </a:rPr>
              <a:t>Denk eens terug aan de les met aandacht behouden</a:t>
            </a:r>
            <a:r>
              <a:rPr lang="mr-IN" b="0" dirty="0" smtClean="0">
                <a:latin typeface="Arial" panose="020B0604020202020204" pitchFamily="34" charset="0"/>
              </a:rPr>
              <a:t>…</a:t>
            </a:r>
            <a:r>
              <a:rPr lang="nl-NL" b="0" dirty="0" smtClean="0">
                <a:latin typeface="Arial" panose="020B0604020202020204" pitchFamily="34" charset="0"/>
                <a:cs typeface="Arial" panose="020B0604020202020204" pitchFamily="34" charset="0"/>
              </a:rPr>
              <a:t>..</a:t>
            </a:r>
          </a:p>
          <a:p>
            <a:pPr algn="ctr"/>
            <a:endParaRPr lang="nl-NL" b="0" dirty="0">
              <a:latin typeface="Arial" panose="020B0604020202020204" pitchFamily="34" charset="0"/>
              <a:cs typeface="Arial" panose="020B0604020202020204" pitchFamily="34" charset="0"/>
            </a:endParaRPr>
          </a:p>
          <a:p>
            <a:pPr algn="ctr"/>
            <a:r>
              <a:rPr lang="nl-NL" b="0" dirty="0" smtClean="0">
                <a:latin typeface="Arial" panose="020B0604020202020204" pitchFamily="34" charset="0"/>
                <a:cs typeface="Arial" panose="020B0604020202020204" pitchFamily="34" charset="0"/>
              </a:rPr>
              <a:t>Is je presentatie wel in orde?</a:t>
            </a:r>
          </a:p>
          <a:p>
            <a:pPr algn="ctr"/>
            <a:r>
              <a:rPr lang="nl-NL" b="0" dirty="0" smtClean="0">
                <a:latin typeface="Arial" panose="020B0604020202020204" pitchFamily="34" charset="0"/>
                <a:cs typeface="Arial" panose="020B0604020202020204" pitchFamily="34" charset="0"/>
              </a:rPr>
              <a:t>Praat je niet te lang?</a:t>
            </a:r>
          </a:p>
          <a:p>
            <a:pPr algn="ctr"/>
            <a:r>
              <a:rPr lang="nl-NL" b="0" dirty="0" smtClean="0">
                <a:latin typeface="Arial" panose="020B0604020202020204" pitchFamily="34" charset="0"/>
                <a:cs typeface="Arial" panose="020B0604020202020204" pitchFamily="34" charset="0"/>
              </a:rPr>
              <a:t>Is er interactie?</a:t>
            </a:r>
            <a:endParaRPr lang="nl-NL"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66903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470150" y="55984"/>
            <a:ext cx="6673850" cy="1106488"/>
          </a:xfrm>
        </p:spPr>
        <p:txBody>
          <a:bodyPr/>
          <a:lstStyle/>
          <a:p>
            <a:r>
              <a:rPr lang="nl-NL" altLang="nl-NL" sz="3600" dirty="0">
                <a:solidFill>
                  <a:schemeClr val="tx2"/>
                </a:solidFill>
                <a:latin typeface="Arial" panose="020B0604020202020204" pitchFamily="34" charset="0"/>
                <a:cs typeface="Arial" panose="020B0604020202020204" pitchFamily="34" charset="0"/>
              </a:rPr>
              <a:t>Omgaan met verstoring (2)</a:t>
            </a:r>
          </a:p>
        </p:txBody>
      </p:sp>
      <p:sp>
        <p:nvSpPr>
          <p:cNvPr id="15363" name="Rectangle 3"/>
          <p:cNvSpPr>
            <a:spLocks noGrp="1" noChangeArrowheads="1"/>
          </p:cNvSpPr>
          <p:nvPr>
            <p:ph type="body" idx="1"/>
          </p:nvPr>
        </p:nvSpPr>
        <p:spPr/>
        <p:txBody>
          <a:bodyPr/>
          <a:lstStyle/>
          <a:p>
            <a:r>
              <a:rPr lang="nl-NL" altLang="nl-NL" sz="2400" dirty="0">
                <a:solidFill>
                  <a:schemeClr val="tx2"/>
                </a:solidFill>
                <a:latin typeface="Arial" panose="020B0604020202020204" pitchFamily="34" charset="0"/>
                <a:cs typeface="Arial" panose="020B0604020202020204" pitchFamily="34" charset="0"/>
              </a:rPr>
              <a:t>De groep</a:t>
            </a:r>
          </a:p>
          <a:p>
            <a:pPr>
              <a:buFontTx/>
              <a:buChar char="•"/>
            </a:pPr>
            <a:endParaRPr lang="nl-NL" altLang="nl-NL" sz="2400" dirty="0">
              <a:solidFill>
                <a:schemeClr val="tx2"/>
              </a:solidFill>
              <a:latin typeface="Arial" panose="020B0604020202020204" pitchFamily="34" charset="0"/>
              <a:cs typeface="Arial" panose="020B0604020202020204" pitchFamily="34" charset="0"/>
            </a:endParaRPr>
          </a:p>
          <a:p>
            <a:pPr>
              <a:buFontTx/>
              <a:buChar char="•"/>
            </a:pPr>
            <a:r>
              <a:rPr lang="nl-NL" altLang="nl-NL" sz="2400" b="0" dirty="0">
                <a:solidFill>
                  <a:schemeClr val="tx2"/>
                </a:solidFill>
                <a:latin typeface="Arial" panose="020B0604020202020204" pitchFamily="34" charset="0"/>
                <a:cs typeface="Arial" panose="020B0604020202020204" pitchFamily="34" charset="0"/>
              </a:rPr>
              <a:t>Hoe is de samenstelling en de sfeer binnen de groep?</a:t>
            </a:r>
          </a:p>
          <a:p>
            <a:pPr>
              <a:buFontTx/>
              <a:buChar char="•"/>
            </a:pPr>
            <a:r>
              <a:rPr lang="nl-NL" altLang="nl-NL" sz="2400" b="0" dirty="0">
                <a:solidFill>
                  <a:schemeClr val="tx2"/>
                </a:solidFill>
                <a:latin typeface="Arial" panose="020B0604020202020204" pitchFamily="34" charset="0"/>
                <a:cs typeface="Arial" panose="020B0604020202020204" pitchFamily="34" charset="0"/>
              </a:rPr>
              <a:t>Wat is hun voorprogramma? </a:t>
            </a:r>
          </a:p>
          <a:p>
            <a:pPr>
              <a:buFontTx/>
              <a:buChar char="•"/>
            </a:pPr>
            <a:r>
              <a:rPr lang="nl-NL" altLang="nl-NL" sz="2400" b="0" dirty="0">
                <a:solidFill>
                  <a:schemeClr val="tx2"/>
                </a:solidFill>
                <a:latin typeface="Arial" panose="020B0604020202020204" pitchFamily="34" charset="0"/>
                <a:cs typeface="Arial" panose="020B0604020202020204" pitchFamily="34" charset="0"/>
              </a:rPr>
              <a:t>Zijn ze er uit eigen beweging of door iemand </a:t>
            </a:r>
            <a:r>
              <a:rPr lang="nl-NL" altLang="nl-NL" sz="2400" b="0" dirty="0" smtClean="0">
                <a:solidFill>
                  <a:schemeClr val="tx2"/>
                </a:solidFill>
                <a:latin typeface="Arial" panose="020B0604020202020204" pitchFamily="34" charset="0"/>
                <a:cs typeface="Arial" panose="020B0604020202020204" pitchFamily="34" charset="0"/>
              </a:rPr>
              <a:t>gestuurd</a:t>
            </a:r>
            <a:endParaRPr lang="nl-NL" altLang="nl-NL" sz="2400" b="0" dirty="0">
              <a:solidFill>
                <a:schemeClr val="tx2"/>
              </a:solidFill>
              <a:latin typeface="Arial" panose="020B0604020202020204" pitchFamily="34" charset="0"/>
              <a:cs typeface="Arial" panose="020B0604020202020204" pitchFamily="34" charset="0"/>
            </a:endParaRPr>
          </a:p>
          <a:p>
            <a:pPr>
              <a:buFontTx/>
              <a:buChar char="•"/>
            </a:pPr>
            <a:r>
              <a:rPr lang="nl-NL" altLang="nl-NL" sz="2400" b="0" dirty="0" smtClean="0">
                <a:solidFill>
                  <a:schemeClr val="tx2"/>
                </a:solidFill>
                <a:latin typeface="Arial" panose="020B0604020202020204" pitchFamily="34" charset="0"/>
                <a:cs typeface="Arial" panose="020B0604020202020204" pitchFamily="34" charset="0"/>
              </a:rPr>
              <a:t>Hoe oud zijn ze?</a:t>
            </a:r>
          </a:p>
          <a:p>
            <a:pPr>
              <a:buFontTx/>
              <a:buChar char="•"/>
            </a:pPr>
            <a:r>
              <a:rPr lang="nl-NL" altLang="nl-NL" sz="2400" b="0" dirty="0" smtClean="0">
                <a:solidFill>
                  <a:schemeClr val="tx2"/>
                </a:solidFill>
                <a:latin typeface="Arial" panose="020B0604020202020204" pitchFamily="34" charset="0"/>
                <a:cs typeface="Arial" panose="020B0604020202020204" pitchFamily="34" charset="0"/>
              </a:rPr>
              <a:t>Gebruik je te veel theorie? Of vakjargon?</a:t>
            </a:r>
            <a:endParaRPr lang="nl-NL" altLang="nl-NL" sz="2400" b="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58236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
</p:tagLst>
</file>

<file path=ppt/theme/theme1.xml><?xml version="1.0" encoding="utf-8"?>
<a:theme xmlns:a="http://schemas.openxmlformats.org/drawingml/2006/main" name="1_Algemene sheets Fontys Nederlands">
  <a:themeElements>
    <a:clrScheme name="">
      <a:dk1>
        <a:srgbClr val="280049"/>
      </a:dk1>
      <a:lt1>
        <a:srgbClr val="FFFFFF"/>
      </a:lt1>
      <a:dk2>
        <a:srgbClr val="280049"/>
      </a:dk2>
      <a:lt2>
        <a:srgbClr val="919191"/>
      </a:lt2>
      <a:accent1>
        <a:srgbClr val="FF9900"/>
      </a:accent1>
      <a:accent2>
        <a:srgbClr val="99CC00"/>
      </a:accent2>
      <a:accent3>
        <a:srgbClr val="FFFFFF"/>
      </a:accent3>
      <a:accent4>
        <a:srgbClr val="21003D"/>
      </a:accent4>
      <a:accent5>
        <a:srgbClr val="FFCAAA"/>
      </a:accent5>
      <a:accent6>
        <a:srgbClr val="8AB900"/>
      </a:accent6>
      <a:hlink>
        <a:srgbClr val="451D63"/>
      </a:hlink>
      <a:folHlink>
        <a:srgbClr val="CECECE"/>
      </a:folHlink>
    </a:clrScheme>
    <a:fontScheme name="1_Algemene sheets Fontys Nederlands">
      <a:majorFont>
        <a:latin typeface="Fontys Frutiger"/>
        <a:ea typeface=""/>
        <a:cs typeface=""/>
      </a:majorFont>
      <a:minorFont>
        <a:latin typeface="Fontys Frutiger"/>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Fontys Frutiger" pitchFamily="2"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Fontys Frutiger" pitchFamily="2" charset="0"/>
            <a:ea typeface="ＭＳ Ｐゴシック" pitchFamily="34" charset="-128"/>
          </a:defRPr>
        </a:defPPr>
      </a:lstStyle>
    </a:lnDef>
  </a:objectDefaults>
  <a:extraClrSchemeLst>
    <a:extraClrScheme>
      <a:clrScheme name="1_Algemene sheets Fontys Nederland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Algemene sheets Fontys Nederland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Algemene sheets Fontys Nederland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Algemene sheets Fontys Nederland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Algemene sheets Fontys Nederland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Algemene sheets Fontys Nederland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Algemene sheets Fontys Nederland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lgemene sheets Fontys PP">
  <a:themeElements>
    <a:clrScheme name="">
      <a:dk1>
        <a:srgbClr val="280049"/>
      </a:dk1>
      <a:lt1>
        <a:srgbClr val="FFFFFF"/>
      </a:lt1>
      <a:dk2>
        <a:srgbClr val="280049"/>
      </a:dk2>
      <a:lt2>
        <a:srgbClr val="919191"/>
      </a:lt2>
      <a:accent1>
        <a:srgbClr val="FF9900"/>
      </a:accent1>
      <a:accent2>
        <a:srgbClr val="99CC00"/>
      </a:accent2>
      <a:accent3>
        <a:srgbClr val="FFFFFF"/>
      </a:accent3>
      <a:accent4>
        <a:srgbClr val="21003D"/>
      </a:accent4>
      <a:accent5>
        <a:srgbClr val="FFCAAA"/>
      </a:accent5>
      <a:accent6>
        <a:srgbClr val="8AB900"/>
      </a:accent6>
      <a:hlink>
        <a:srgbClr val="451D63"/>
      </a:hlink>
      <a:folHlink>
        <a:srgbClr val="CECECE"/>
      </a:folHlink>
    </a:clrScheme>
    <a:fontScheme name="Algemene sheets Fontys P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Arial" charset="0"/>
          </a:defRPr>
        </a:defPPr>
      </a:lstStyle>
    </a:lnDef>
  </a:objectDefaults>
  <a:extraClrSchemeLst>
    <a:extraClrScheme>
      <a:clrScheme name="Algemene sheets Fontys P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lgemene sheets Fontys P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lgemene sheets Fontys P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lgemene sheets Fontys P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lgemene sheets Fontys P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lgemene sheets Fontys P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lgemene sheets Fontys P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05BBD81C3BDBB544992D8B8A759149CF" ma:contentTypeVersion="13" ma:contentTypeDescription="Een nieuw document maken." ma:contentTypeScope="" ma:versionID="4fe3b506b0882348828d0f68dce9b87a">
  <xsd:schema xmlns:xsd="http://www.w3.org/2001/XMLSchema" xmlns:xs="http://www.w3.org/2001/XMLSchema" xmlns:p="http://schemas.microsoft.com/office/2006/metadata/properties" xmlns:ns3="e0410a76-c415-4be9-a7c3-76a384207a50" xmlns:ns4="2246986d-1cd1-4e3e-8115-a6c884550c42" targetNamespace="http://schemas.microsoft.com/office/2006/metadata/properties" ma:root="true" ma:fieldsID="fb712985b6ded7fc74a95dafc77e8940" ns3:_="" ns4:_="">
    <xsd:import namespace="e0410a76-c415-4be9-a7c3-76a384207a50"/>
    <xsd:import namespace="2246986d-1cd1-4e3e-8115-a6c884550c4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LengthInSecond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410a76-c415-4be9-a7c3-76a384207a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246986d-1cd1-4e3e-8115-a6c884550c42"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element name="SharingHintHash" ma:index="18"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8226D1-844C-41AD-BEB2-E52A952500D5}">
  <ds:schemaRefs>
    <ds:schemaRef ds:uri="http://schemas.microsoft.com/office/2006/metadata/longProperties"/>
  </ds:schemaRefs>
</ds:datastoreItem>
</file>

<file path=customXml/itemProps2.xml><?xml version="1.0" encoding="utf-8"?>
<ds:datastoreItem xmlns:ds="http://schemas.openxmlformats.org/officeDocument/2006/customXml" ds:itemID="{90B6FC63-0C77-4529-8B23-026E7374C10D}">
  <ds:schemaRefs>
    <ds:schemaRef ds:uri="http://purl.org/dc/terms/"/>
    <ds:schemaRef ds:uri="http://schemas.openxmlformats.org/package/2006/metadata/core-properties"/>
    <ds:schemaRef ds:uri="e0410a76-c415-4be9-a7c3-76a384207a50"/>
    <ds:schemaRef ds:uri="http://schemas.microsoft.com/office/2006/documentManagement/types"/>
    <ds:schemaRef ds:uri="2246986d-1cd1-4e3e-8115-a6c884550c42"/>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7B1BD812-506A-4D35-9258-FE5C126B6F5C}">
  <ds:schemaRefs>
    <ds:schemaRef ds:uri="http://schemas.microsoft.com/sharepoint/v3/contenttype/forms"/>
  </ds:schemaRefs>
</ds:datastoreItem>
</file>

<file path=customXml/itemProps4.xml><?xml version="1.0" encoding="utf-8"?>
<ds:datastoreItem xmlns:ds="http://schemas.openxmlformats.org/officeDocument/2006/customXml" ds:itemID="{4EAC897F-5FAF-444B-B7CF-AD47BEC063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410a76-c415-4be9-a7c3-76a384207a50"/>
    <ds:schemaRef ds:uri="2246986d-1cd1-4e3e-8115-a6c884550c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Fontys Decanen Servicecentrum ppt</Template>
  <TotalTime>0</TotalTime>
  <Words>1179</Words>
  <Application>Microsoft Office PowerPoint</Application>
  <PresentationFormat>Diavoorstelling (4:3)</PresentationFormat>
  <Paragraphs>142</Paragraphs>
  <Slides>14</Slides>
  <Notes>13</Notes>
  <HiddenSlides>0</HiddenSlides>
  <MMClips>2</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14</vt:i4>
      </vt:variant>
    </vt:vector>
  </HeadingPairs>
  <TitlesOfParts>
    <vt:vector size="21" baseType="lpstr">
      <vt:lpstr>ＭＳ Ｐゴシック</vt:lpstr>
      <vt:lpstr>Arial</vt:lpstr>
      <vt:lpstr>Arial</vt:lpstr>
      <vt:lpstr>Calibri</vt:lpstr>
      <vt:lpstr>Fontys Frutiger</vt:lpstr>
      <vt:lpstr>1_Algemene sheets Fontys Nederlands</vt:lpstr>
      <vt:lpstr>Algemene sheets Fontys PP</vt:lpstr>
      <vt:lpstr>PowerPoint-presentatie</vt:lpstr>
      <vt:lpstr>PowerPoint-presentatie</vt:lpstr>
      <vt:lpstr>Opbouw </vt:lpstr>
      <vt:lpstr> Hulpmiddelen als illustratie… </vt:lpstr>
      <vt:lpstr>Hulpmiddelen als illustratie </vt:lpstr>
      <vt:lpstr>Vormen van verstoring</vt:lpstr>
      <vt:lpstr>Omgaan met verstoring</vt:lpstr>
      <vt:lpstr>PowerPoint-presentatie</vt:lpstr>
      <vt:lpstr>Omgaan met verstoring (2)</vt:lpstr>
      <vt:lpstr>Don’ts</vt:lpstr>
      <vt:lpstr>Do’s</vt:lpstr>
      <vt:lpstr>Vragen uit het publiek</vt:lpstr>
      <vt:lpstr>Verstoringen zullen er altijd zijn..</vt:lpstr>
      <vt:lpstr>Presentatieopdracht</vt:lpstr>
    </vt:vector>
  </TitlesOfParts>
  <Company>Fontys Hogescholen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Studieloopbaan begeleiding</dc:title>
  <dc:creator>ICT-Services</dc:creator>
  <cp:lastModifiedBy>Karthaus,Juul J.</cp:lastModifiedBy>
  <cp:revision>131</cp:revision>
  <dcterms:created xsi:type="dcterms:W3CDTF">2009-08-31T05:54:29Z</dcterms:created>
  <dcterms:modified xsi:type="dcterms:W3CDTF">2022-04-22T10:50:10Z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_dlc_DocId">
    <vt:lpwstr>4ZZFN67C4HJ3-503277780-72</vt:lpwstr>
  </property>
  <property fmtid="{D5CDD505-2E9C-101B-9397-08002B2CF9AE}" pid="4" name="_dlc_DocIdItemGuid">
    <vt:lpwstr>256c68a4-d0f8-4132-a67d-5dfbd55267ed</vt:lpwstr>
  </property>
  <property fmtid="{D5CDD505-2E9C-101B-9397-08002B2CF9AE}" pid="5" name="_dlc_DocIdUrl">
    <vt:lpwstr>https://connect.fontys.nl/instituten/fhhrmenp/tp/tp1vpv/_layouts/15/DocIdRedir.aspx?ID=4ZZFN67C4HJ3-503277780-72, 4ZZFN67C4HJ3-503277780-72</vt:lpwstr>
  </property>
  <property fmtid="{D5CDD505-2E9C-101B-9397-08002B2CF9AE}" pid="6" name="LeerlijncodeTP">
    <vt:lpwstr>335;#TP1VPV|9f7c27df-1547-434a-98d2-52a849543b3e</vt:lpwstr>
  </property>
  <property fmtid="{D5CDD505-2E9C-101B-9397-08002B2CF9AE}" pid="7" name="ContentTypeId">
    <vt:lpwstr>0x01010005BBD81C3BDBB544992D8B8A759149CF</vt:lpwstr>
  </property>
</Properties>
</file>